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Delius Swash Caps"/>
      <p:regular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Staatliches"/>
      <p:regular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Coming Soon"/>
      <p:regular r:id="rId35"/>
    </p:embeddedFont>
    <p:embeddedFont>
      <p:font typeface="Didact Gothic"/>
      <p:regular r:id="rId36"/>
    </p:embeddedFont>
    <p:embeddedFont>
      <p:font typeface="Merriweather"/>
      <p:regular r:id="rId37"/>
      <p:bold r:id="rId38"/>
      <p:italic r:id="rId39"/>
      <p:boldItalic r:id="rId40"/>
    </p:embeddedFont>
    <p:embeddedFont>
      <p:font typeface="Josefin Sans Light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Italic.fntdata"/><Relationship Id="rId20" Type="http://schemas.openxmlformats.org/officeDocument/2006/relationships/slide" Target="slides/slide16.xml"/><Relationship Id="rId42" Type="http://schemas.openxmlformats.org/officeDocument/2006/relationships/font" Target="fonts/JosefinSansLight-bold.fntdata"/><Relationship Id="rId41" Type="http://schemas.openxmlformats.org/officeDocument/2006/relationships/font" Target="fonts/JosefinSansLight-regular.fntdata"/><Relationship Id="rId22" Type="http://schemas.openxmlformats.org/officeDocument/2006/relationships/font" Target="fonts/Roboto-regular.fntdata"/><Relationship Id="rId44" Type="http://schemas.openxmlformats.org/officeDocument/2006/relationships/font" Target="fonts/JosefinSansLight-boldItalic.fntdata"/><Relationship Id="rId21" Type="http://schemas.openxmlformats.org/officeDocument/2006/relationships/font" Target="fonts/DeliusSwashCaps-regular.fntdata"/><Relationship Id="rId43" Type="http://schemas.openxmlformats.org/officeDocument/2006/relationships/font" Target="fonts/JosefinSansLight-italic.fntdata"/><Relationship Id="rId24" Type="http://schemas.openxmlformats.org/officeDocument/2006/relationships/font" Target="fonts/Roboto-italic.fntdata"/><Relationship Id="rId46" Type="http://schemas.openxmlformats.org/officeDocument/2006/relationships/font" Target="fonts/Comfortaa-bold.fntdata"/><Relationship Id="rId23" Type="http://schemas.openxmlformats.org/officeDocument/2006/relationships/font" Target="fonts/Roboto-bold.fntdata"/><Relationship Id="rId45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taatliches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ComingSoon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Merriweather-regular.fntdata"/><Relationship Id="rId14" Type="http://schemas.openxmlformats.org/officeDocument/2006/relationships/slide" Target="slides/slide10.xml"/><Relationship Id="rId36" Type="http://schemas.openxmlformats.org/officeDocument/2006/relationships/font" Target="fonts/DidactGothic-regular.fntdata"/><Relationship Id="rId17" Type="http://schemas.openxmlformats.org/officeDocument/2006/relationships/slide" Target="slides/slide13.xml"/><Relationship Id="rId39" Type="http://schemas.openxmlformats.org/officeDocument/2006/relationships/font" Target="fonts/Merriweather-italic.fntdata"/><Relationship Id="rId16" Type="http://schemas.openxmlformats.org/officeDocument/2006/relationships/slide" Target="slides/slide12.xml"/><Relationship Id="rId38" Type="http://schemas.openxmlformats.org/officeDocument/2006/relationships/font" Target="fonts/Merriweathe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413da7b63_0_3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413da7b63_0_3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413da7b63_0_3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413da7b63_0_3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413da7b63_0_3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413da7b63_0_3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351bd910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351bd910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413da7b63_0_3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413da7b63_0_3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e413da7b63_0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e413da7b63_0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413da7b63_0_3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413da7b63_0_3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033d0b5f2_1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033d0b5f2_1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413da7b63_0_3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413da7b63_0_3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4d9405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04d9405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413da7b63_0_3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413da7b63_0_3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413da7b63_0_3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413da7b63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04d9405f5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04d9405f5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12865b1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12865b1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80c9abe0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80c9abe0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701600" y="1206100"/>
            <a:ext cx="6659400" cy="30255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rmAutofit/>
          </a:bodyPr>
          <a:lstStyle>
            <a:lvl1pPr indent="-31115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indent="-29845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5861500" y="-2692850"/>
            <a:ext cx="4808376" cy="425474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3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40227" y="2927310"/>
            <a:ext cx="2444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40225" y="3334130"/>
            <a:ext cx="1999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5044973" y="2927310"/>
            <a:ext cx="2444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5044975" y="3334130"/>
            <a:ext cx="1999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4" type="title"/>
          </p:nvPr>
        </p:nvSpPr>
        <p:spPr>
          <a:xfrm>
            <a:off x="2893406" y="2927310"/>
            <a:ext cx="2444400" cy="4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2893399" y="3334130"/>
            <a:ext cx="19995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6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14"/>
          <p:cNvSpPr txBox="1"/>
          <p:nvPr>
            <p:ph hasCustomPrompt="1" idx="7" type="title"/>
          </p:nvPr>
        </p:nvSpPr>
        <p:spPr>
          <a:xfrm>
            <a:off x="740227" y="2565676"/>
            <a:ext cx="1304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hasCustomPrompt="1" idx="8" type="title"/>
          </p:nvPr>
        </p:nvSpPr>
        <p:spPr>
          <a:xfrm>
            <a:off x="2893406" y="2565676"/>
            <a:ext cx="1304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hasCustomPrompt="1" idx="9" type="title"/>
          </p:nvPr>
        </p:nvSpPr>
        <p:spPr>
          <a:xfrm>
            <a:off x="5044973" y="2565676"/>
            <a:ext cx="13047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/>
          <p:nvPr/>
        </p:nvSpPr>
        <p:spPr>
          <a:xfrm>
            <a:off x="-1057800" y="-3476837"/>
            <a:ext cx="3624620" cy="415431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 flipH="1">
            <a:off x="5337801" y="-2394675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 rot="-9363942">
            <a:off x="967650" y="424527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-21887">
            <a:off x="3111270" y="2272415"/>
            <a:ext cx="2921459" cy="74131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80" name="Google Shape;80;p15"/>
          <p:cNvSpPr txBox="1"/>
          <p:nvPr>
            <p:ph hasCustomPrompt="1" idx="2" type="title"/>
          </p:nvPr>
        </p:nvSpPr>
        <p:spPr>
          <a:xfrm rot="-21855">
            <a:off x="3423310" y="1529360"/>
            <a:ext cx="2076342" cy="74131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 rot="-22116">
            <a:off x="2869915" y="3007424"/>
            <a:ext cx="3404170" cy="74131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>
            <a:off x="6787575" y="2479725"/>
            <a:ext cx="3198545" cy="2829436"/>
          </a:xfrm>
          <a:custGeom>
            <a:rect b="b" l="l" r="r" t="t"/>
            <a:pathLst>
              <a:path extrusionOk="0" h="66407" w="75070">
                <a:moveTo>
                  <a:pt x="42350" y="1"/>
                </a:moveTo>
                <a:cubicBezTo>
                  <a:pt x="39653" y="1"/>
                  <a:pt x="36957" y="967"/>
                  <a:pt x="34091" y="2345"/>
                </a:cubicBezTo>
                <a:cubicBezTo>
                  <a:pt x="31468" y="2961"/>
                  <a:pt x="28952" y="4085"/>
                  <a:pt x="26838" y="5691"/>
                </a:cubicBezTo>
                <a:cubicBezTo>
                  <a:pt x="20655" y="10321"/>
                  <a:pt x="18567" y="21750"/>
                  <a:pt x="16533" y="28736"/>
                </a:cubicBezTo>
                <a:cubicBezTo>
                  <a:pt x="14070" y="37060"/>
                  <a:pt x="2963" y="37274"/>
                  <a:pt x="1678" y="46374"/>
                </a:cubicBezTo>
                <a:cubicBezTo>
                  <a:pt x="1" y="58851"/>
                  <a:pt x="11906" y="66406"/>
                  <a:pt x="22803" y="66406"/>
                </a:cubicBezTo>
                <a:cubicBezTo>
                  <a:pt x="23384" y="66406"/>
                  <a:pt x="23963" y="66385"/>
                  <a:pt x="24536" y="66342"/>
                </a:cubicBezTo>
                <a:cubicBezTo>
                  <a:pt x="39685" y="64923"/>
                  <a:pt x="52880" y="63959"/>
                  <a:pt x="64925" y="54003"/>
                </a:cubicBezTo>
                <a:cubicBezTo>
                  <a:pt x="68565" y="51005"/>
                  <a:pt x="71295" y="47472"/>
                  <a:pt x="72821" y="43725"/>
                </a:cubicBezTo>
                <a:cubicBezTo>
                  <a:pt x="73758" y="41744"/>
                  <a:pt x="74373" y="39736"/>
                  <a:pt x="74587" y="38077"/>
                </a:cubicBezTo>
                <a:cubicBezTo>
                  <a:pt x="75069" y="35079"/>
                  <a:pt x="74266" y="32884"/>
                  <a:pt x="72794" y="31038"/>
                </a:cubicBezTo>
                <a:cubicBezTo>
                  <a:pt x="71723" y="28736"/>
                  <a:pt x="69984" y="26568"/>
                  <a:pt x="67495" y="24587"/>
                </a:cubicBezTo>
                <a:cubicBezTo>
                  <a:pt x="63158" y="21241"/>
                  <a:pt x="59224" y="17682"/>
                  <a:pt x="56414" y="13078"/>
                </a:cubicBezTo>
                <a:cubicBezTo>
                  <a:pt x="54138" y="8983"/>
                  <a:pt x="53416" y="5824"/>
                  <a:pt x="50124" y="3041"/>
                </a:cubicBezTo>
                <a:cubicBezTo>
                  <a:pt x="47435" y="859"/>
                  <a:pt x="44892" y="1"/>
                  <a:pt x="423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-573575" y="-121360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-9363942">
            <a:off x="-2016600" y="17020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4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 rot="-5775375">
            <a:off x="5016807" y="-1947584"/>
            <a:ext cx="7312137" cy="8380715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1538400" y="1617050"/>
            <a:ext cx="60672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7"/>
          <p:cNvSpPr/>
          <p:nvPr/>
        </p:nvSpPr>
        <p:spPr>
          <a:xfrm rot="-5775405">
            <a:off x="6111747" y="2204314"/>
            <a:ext cx="5170260" cy="59258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 rot="5552699">
            <a:off x="-1285949" y="-1984279"/>
            <a:ext cx="3651914" cy="418559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01600" y="1283675"/>
            <a:ext cx="37644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01600" y="627400"/>
            <a:ext cx="3837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 rot="-2502881">
            <a:off x="-1318062" y="3734847"/>
            <a:ext cx="4267998" cy="489182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 rot="4084900">
            <a:off x="7543333" y="-405761"/>
            <a:ext cx="3413582" cy="32117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title"/>
          </p:nvPr>
        </p:nvSpPr>
        <p:spPr>
          <a:xfrm>
            <a:off x="1741015" y="316994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874155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3" type="title"/>
          </p:nvPr>
        </p:nvSpPr>
        <p:spPr>
          <a:xfrm>
            <a:off x="5076785" y="316981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4" type="subTitle"/>
          </p:nvPr>
        </p:nvSpPr>
        <p:spPr>
          <a:xfrm>
            <a:off x="5209924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9"/>
          <p:cNvSpPr/>
          <p:nvPr/>
        </p:nvSpPr>
        <p:spPr>
          <a:xfrm rot="4147503">
            <a:off x="-1192599" y="2805073"/>
            <a:ext cx="2897818" cy="332129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 rot="-6961180">
            <a:off x="7815864" y="473107"/>
            <a:ext cx="3413583" cy="3211707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0"/>
          <p:cNvSpPr txBox="1"/>
          <p:nvPr>
            <p:ph idx="2" type="title"/>
          </p:nvPr>
        </p:nvSpPr>
        <p:spPr>
          <a:xfrm>
            <a:off x="759940" y="34836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893080" y="40965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3" type="title"/>
          </p:nvPr>
        </p:nvSpPr>
        <p:spPr>
          <a:xfrm>
            <a:off x="3408900" y="34835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20"/>
          <p:cNvSpPr txBox="1"/>
          <p:nvPr>
            <p:ph idx="4" type="subTitle"/>
          </p:nvPr>
        </p:nvSpPr>
        <p:spPr>
          <a:xfrm>
            <a:off x="3542039" y="40965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5" type="title"/>
          </p:nvPr>
        </p:nvSpPr>
        <p:spPr>
          <a:xfrm>
            <a:off x="6076910" y="34835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6" type="subTitle"/>
          </p:nvPr>
        </p:nvSpPr>
        <p:spPr>
          <a:xfrm>
            <a:off x="6210049" y="40965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/>
          <p:nvPr/>
        </p:nvSpPr>
        <p:spPr>
          <a:xfrm rot="7495913">
            <a:off x="-2018421" y="3559500"/>
            <a:ext cx="3591667" cy="3523855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5352002" y="11848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5341802" y="17751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2" type="title"/>
          </p:nvPr>
        </p:nvSpPr>
        <p:spPr>
          <a:xfrm>
            <a:off x="5352002" y="30898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3" type="subTitle"/>
          </p:nvPr>
        </p:nvSpPr>
        <p:spPr>
          <a:xfrm>
            <a:off x="5341802" y="36801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 flipH="1">
            <a:off x="5844901" y="-307945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 rot="-9363942">
            <a:off x="-863200" y="428617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2"/>
          <p:cNvSpPr txBox="1"/>
          <p:nvPr>
            <p:ph idx="2" type="title"/>
          </p:nvPr>
        </p:nvSpPr>
        <p:spPr>
          <a:xfrm>
            <a:off x="1512415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" name="Google Shape;126;p22"/>
          <p:cNvSpPr txBox="1"/>
          <p:nvPr>
            <p:ph idx="1" type="subTitle"/>
          </p:nvPr>
        </p:nvSpPr>
        <p:spPr>
          <a:xfrm>
            <a:off x="164546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3" type="title"/>
          </p:nvPr>
        </p:nvSpPr>
        <p:spPr>
          <a:xfrm>
            <a:off x="5305385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2"/>
          <p:cNvSpPr txBox="1"/>
          <p:nvPr>
            <p:ph idx="4" type="subTitle"/>
          </p:nvPr>
        </p:nvSpPr>
        <p:spPr>
          <a:xfrm>
            <a:off x="543843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idx="5" type="title"/>
          </p:nvPr>
        </p:nvSpPr>
        <p:spPr>
          <a:xfrm>
            <a:off x="1512415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2"/>
          <p:cNvSpPr txBox="1"/>
          <p:nvPr>
            <p:ph idx="6" type="subTitle"/>
          </p:nvPr>
        </p:nvSpPr>
        <p:spPr>
          <a:xfrm>
            <a:off x="164546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7" type="title"/>
          </p:nvPr>
        </p:nvSpPr>
        <p:spPr>
          <a:xfrm>
            <a:off x="5305385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2"/>
          <p:cNvSpPr txBox="1"/>
          <p:nvPr>
            <p:ph idx="8" type="subTitle"/>
          </p:nvPr>
        </p:nvSpPr>
        <p:spPr>
          <a:xfrm>
            <a:off x="543843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3" name="Google Shape;133;p22"/>
          <p:cNvCxnSpPr/>
          <p:nvPr/>
        </p:nvCxnSpPr>
        <p:spPr>
          <a:xfrm rot="10800000">
            <a:off x="-154175" y="4268100"/>
            <a:ext cx="0" cy="916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1359700" y="1002979"/>
            <a:ext cx="29661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1372450" y="3248425"/>
            <a:ext cx="25587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3"/>
          <p:cNvSpPr/>
          <p:nvPr/>
        </p:nvSpPr>
        <p:spPr>
          <a:xfrm flipH="1">
            <a:off x="5734638" y="1878400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 rot="-9363942">
            <a:off x="-1838437" y="-1596802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1120614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title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24"/>
          <p:cNvSpPr txBox="1"/>
          <p:nvPr>
            <p:ph idx="3" type="subTitle"/>
          </p:nvPr>
        </p:nvSpPr>
        <p:spPr>
          <a:xfrm>
            <a:off x="3541983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4" type="title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24"/>
          <p:cNvSpPr txBox="1"/>
          <p:nvPr>
            <p:ph idx="5" type="subTitle"/>
          </p:nvPr>
        </p:nvSpPr>
        <p:spPr>
          <a:xfrm>
            <a:off x="1120614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6" type="title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24"/>
          <p:cNvSpPr txBox="1"/>
          <p:nvPr>
            <p:ph idx="7" type="subTitle"/>
          </p:nvPr>
        </p:nvSpPr>
        <p:spPr>
          <a:xfrm>
            <a:off x="3541983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8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" name="Google Shape;149;p24"/>
          <p:cNvSpPr txBox="1"/>
          <p:nvPr>
            <p:ph idx="9" type="title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4"/>
          <p:cNvSpPr txBox="1"/>
          <p:nvPr>
            <p:ph idx="13" type="subTitle"/>
          </p:nvPr>
        </p:nvSpPr>
        <p:spPr>
          <a:xfrm>
            <a:off x="5963286" y="3563374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4" type="title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4"/>
          <p:cNvSpPr txBox="1"/>
          <p:nvPr>
            <p:ph idx="15" type="subTitle"/>
          </p:nvPr>
        </p:nvSpPr>
        <p:spPr>
          <a:xfrm>
            <a:off x="5963286" y="212368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4"/>
          <p:cNvSpPr/>
          <p:nvPr/>
        </p:nvSpPr>
        <p:spPr>
          <a:xfrm>
            <a:off x="-2170475" y="219410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 rot="-521989">
            <a:off x="8222581" y="-2112862"/>
            <a:ext cx="3591586" cy="3523776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CUSTOM_19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7" name="Google Shape;157;p25"/>
          <p:cNvSpPr txBox="1"/>
          <p:nvPr>
            <p:ph idx="2" type="title"/>
          </p:nvPr>
        </p:nvSpPr>
        <p:spPr>
          <a:xfrm>
            <a:off x="1629137" y="303595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1775323" y="36680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3" type="title"/>
          </p:nvPr>
        </p:nvSpPr>
        <p:spPr>
          <a:xfrm>
            <a:off x="4960663" y="3035825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25"/>
          <p:cNvSpPr txBox="1"/>
          <p:nvPr>
            <p:ph idx="4" type="subTitle"/>
          </p:nvPr>
        </p:nvSpPr>
        <p:spPr>
          <a:xfrm>
            <a:off x="5106849" y="36680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5"/>
          <p:cNvSpPr/>
          <p:nvPr/>
        </p:nvSpPr>
        <p:spPr>
          <a:xfrm>
            <a:off x="-2746575" y="3077175"/>
            <a:ext cx="5294260" cy="468468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 rot="-9363942">
            <a:off x="-3045300" y="17069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 rot="2699906">
            <a:off x="8169671" y="3211143"/>
            <a:ext cx="3413571" cy="32116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0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" name="Google Shape;166;p26"/>
          <p:cNvSpPr txBox="1"/>
          <p:nvPr>
            <p:ph idx="2" type="title"/>
          </p:nvPr>
        </p:nvSpPr>
        <p:spPr>
          <a:xfrm>
            <a:off x="11224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" name="Google Shape;167;p26"/>
          <p:cNvSpPr txBox="1"/>
          <p:nvPr>
            <p:ph idx="1" type="subTitle"/>
          </p:nvPr>
        </p:nvSpPr>
        <p:spPr>
          <a:xfrm>
            <a:off x="24529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3" type="title"/>
          </p:nvPr>
        </p:nvSpPr>
        <p:spPr>
          <a:xfrm>
            <a:off x="230501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6"/>
          <p:cNvSpPr txBox="1"/>
          <p:nvPr>
            <p:ph idx="4" type="subTitle"/>
          </p:nvPr>
        </p:nvSpPr>
        <p:spPr>
          <a:xfrm>
            <a:off x="243806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5" type="title"/>
          </p:nvPr>
        </p:nvSpPr>
        <p:spPr>
          <a:xfrm>
            <a:off x="451279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26"/>
          <p:cNvSpPr txBox="1"/>
          <p:nvPr>
            <p:ph idx="6" type="subTitle"/>
          </p:nvPr>
        </p:nvSpPr>
        <p:spPr>
          <a:xfrm>
            <a:off x="464584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idx="7" type="title"/>
          </p:nvPr>
        </p:nvSpPr>
        <p:spPr>
          <a:xfrm>
            <a:off x="6705560" y="22643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26"/>
          <p:cNvSpPr txBox="1"/>
          <p:nvPr>
            <p:ph idx="8" type="subTitle"/>
          </p:nvPr>
        </p:nvSpPr>
        <p:spPr>
          <a:xfrm>
            <a:off x="6838610" y="28822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26"/>
          <p:cNvSpPr/>
          <p:nvPr/>
        </p:nvSpPr>
        <p:spPr>
          <a:xfrm rot="-9363942">
            <a:off x="2469625" y="39803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 rot="10430029">
            <a:off x="7103003" y="-1511046"/>
            <a:ext cx="3398014" cy="38945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 rot="-1054092">
            <a:off x="-1692369" y="2071346"/>
            <a:ext cx="5016066" cy="5749102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 rot="-3118107">
            <a:off x="5797353" y="-2074662"/>
            <a:ext cx="3083891" cy="353456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 rot="-9363942">
            <a:off x="6089375" y="3244023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80" name="Google Shape;180;p27"/>
          <p:cNvSpPr txBox="1"/>
          <p:nvPr>
            <p:ph hasCustomPrompt="1" type="title"/>
          </p:nvPr>
        </p:nvSpPr>
        <p:spPr>
          <a:xfrm>
            <a:off x="10264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10264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hasCustomPrompt="1"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7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7"/>
          <p:cNvSpPr txBox="1"/>
          <p:nvPr>
            <p:ph hasCustomPrompt="1" idx="4" type="title"/>
          </p:nvPr>
        </p:nvSpPr>
        <p:spPr>
          <a:xfrm>
            <a:off x="57538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7"/>
          <p:cNvSpPr txBox="1"/>
          <p:nvPr>
            <p:ph idx="5" type="body"/>
          </p:nvPr>
        </p:nvSpPr>
        <p:spPr>
          <a:xfrm>
            <a:off x="57538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637925" y="2186550"/>
            <a:ext cx="4374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88" name="Google Shape;188;p28"/>
          <p:cNvSpPr txBox="1"/>
          <p:nvPr>
            <p:ph idx="1" type="subTitle"/>
          </p:nvPr>
        </p:nvSpPr>
        <p:spPr>
          <a:xfrm>
            <a:off x="714125" y="3308425"/>
            <a:ext cx="3081000" cy="46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Light"/>
              <a:buNone/>
              <a:defRPr sz="1800"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hasCustomPrompt="1" idx="2" type="title"/>
          </p:nvPr>
        </p:nvSpPr>
        <p:spPr>
          <a:xfrm>
            <a:off x="714125" y="1805225"/>
            <a:ext cx="1076700" cy="541500"/>
          </a:xfrm>
          <a:prstGeom prst="rect">
            <a:avLst/>
          </a:prstGeom>
        </p:spPr>
        <p:txBody>
          <a:bodyPr anchorCtr="0" anchor="ctr" bIns="91425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0" name="Google Shape;190;p28"/>
          <p:cNvSpPr/>
          <p:nvPr/>
        </p:nvSpPr>
        <p:spPr>
          <a:xfrm rot="3378908">
            <a:off x="6289771" y="1639197"/>
            <a:ext cx="4021119" cy="4608756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7549550" y="-2583825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-1566150" y="3502578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CUSTOM_8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/>
          <p:nvPr/>
        </p:nvSpPr>
        <p:spPr>
          <a:xfrm>
            <a:off x="7563575" y="-917272"/>
            <a:ext cx="2907050" cy="257233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 rot="3378864">
            <a:off x="7569015" y="2761488"/>
            <a:ext cx="4209232" cy="482435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1" name="Google Shape;201;p31"/>
          <p:cNvSpPr/>
          <p:nvPr/>
        </p:nvSpPr>
        <p:spPr>
          <a:xfrm>
            <a:off x="7743075" y="-174865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-1480850" y="3427722"/>
            <a:ext cx="1939034" cy="171577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7356025" y="-2557050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 rot="-6809349">
            <a:off x="-1419414" y="3315728"/>
            <a:ext cx="2719865" cy="2668513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33"/>
          <p:cNvSpPr/>
          <p:nvPr/>
        </p:nvSpPr>
        <p:spPr>
          <a:xfrm rot="-5822958">
            <a:off x="6537232" y="2433283"/>
            <a:ext cx="5016144" cy="57491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 rot="-5400000">
            <a:off x="-2215121" y="1650087"/>
            <a:ext cx="3083915" cy="353459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-9363926">
            <a:off x="7268000" y="-2202193"/>
            <a:ext cx="5927458" cy="5670848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" name="Google Shape;214;p34"/>
          <p:cNvSpPr/>
          <p:nvPr/>
        </p:nvSpPr>
        <p:spPr>
          <a:xfrm rot="10800000">
            <a:off x="-2604800" y="2171666"/>
            <a:ext cx="3573551" cy="4095781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rgbClr val="EFD5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 rot="10800000">
            <a:off x="8253642" y="-624700"/>
            <a:ext cx="1939034" cy="1715776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3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8" name="Google Shape;218;p35"/>
          <p:cNvSpPr/>
          <p:nvPr/>
        </p:nvSpPr>
        <p:spPr>
          <a:xfrm rot="-1402723">
            <a:off x="7743319" y="1660991"/>
            <a:ext cx="2907088" cy="4158297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 rot="-963209">
            <a:off x="-1956362" y="2256369"/>
            <a:ext cx="6124324" cy="5901205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412322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2" name="Google Shape;222;p36"/>
          <p:cNvSpPr txBox="1"/>
          <p:nvPr>
            <p:ph type="title"/>
          </p:nvPr>
        </p:nvSpPr>
        <p:spPr>
          <a:xfrm>
            <a:off x="701600" y="627400"/>
            <a:ext cx="59883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3" name="Google Shape;223;p36"/>
          <p:cNvSpPr txBox="1"/>
          <p:nvPr>
            <p:ph idx="2" type="body"/>
          </p:nvPr>
        </p:nvSpPr>
        <p:spPr>
          <a:xfrm>
            <a:off x="5894045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4" name="Google Shape;224;p36"/>
          <p:cNvSpPr txBox="1"/>
          <p:nvPr>
            <p:ph idx="3" type="subTitle"/>
          </p:nvPr>
        </p:nvSpPr>
        <p:spPr>
          <a:xfrm>
            <a:off x="355395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b="1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25" name="Google Shape;225;p36"/>
          <p:cNvSpPr txBox="1"/>
          <p:nvPr>
            <p:ph idx="4" type="subTitle"/>
          </p:nvPr>
        </p:nvSpPr>
        <p:spPr>
          <a:xfrm>
            <a:off x="599537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b="1"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taatliches"/>
              <a:buNone/>
              <a:defRPr sz="1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226" name="Google Shape;226;p36"/>
          <p:cNvSpPr/>
          <p:nvPr/>
        </p:nvSpPr>
        <p:spPr>
          <a:xfrm rot="-4475548">
            <a:off x="7239691" y="-1012559"/>
            <a:ext cx="2907034" cy="2572322"/>
          </a:xfrm>
          <a:custGeom>
            <a:rect b="b" l="l" r="r" t="t"/>
            <a:pathLst>
              <a:path extrusionOk="0" h="66400" w="75040">
                <a:moveTo>
                  <a:pt x="42323" y="0"/>
                </a:moveTo>
                <a:cubicBezTo>
                  <a:pt x="39634" y="0"/>
                  <a:pt x="36949" y="959"/>
                  <a:pt x="34088" y="2334"/>
                </a:cubicBezTo>
                <a:cubicBezTo>
                  <a:pt x="31438" y="2977"/>
                  <a:pt x="28949" y="4074"/>
                  <a:pt x="26835" y="5680"/>
                </a:cubicBezTo>
                <a:cubicBezTo>
                  <a:pt x="20652" y="10337"/>
                  <a:pt x="18564" y="21739"/>
                  <a:pt x="16530" y="28725"/>
                </a:cubicBezTo>
                <a:cubicBezTo>
                  <a:pt x="14041" y="37076"/>
                  <a:pt x="2933" y="37263"/>
                  <a:pt x="1675" y="46364"/>
                </a:cubicBezTo>
                <a:cubicBezTo>
                  <a:pt x="0" y="58824"/>
                  <a:pt x="11871" y="66399"/>
                  <a:pt x="22757" y="66399"/>
                </a:cubicBezTo>
                <a:cubicBezTo>
                  <a:pt x="23352" y="66399"/>
                  <a:pt x="23945" y="66377"/>
                  <a:pt x="24533" y="66331"/>
                </a:cubicBezTo>
                <a:cubicBezTo>
                  <a:pt x="39682" y="64939"/>
                  <a:pt x="52878" y="63975"/>
                  <a:pt x="64922" y="53992"/>
                </a:cubicBezTo>
                <a:cubicBezTo>
                  <a:pt x="68562" y="51021"/>
                  <a:pt x="71292" y="47461"/>
                  <a:pt x="72818" y="43714"/>
                </a:cubicBezTo>
                <a:cubicBezTo>
                  <a:pt x="73755" y="41760"/>
                  <a:pt x="74370" y="39753"/>
                  <a:pt x="74585" y="38066"/>
                </a:cubicBezTo>
                <a:cubicBezTo>
                  <a:pt x="75040" y="35095"/>
                  <a:pt x="74237" y="32847"/>
                  <a:pt x="72765" y="31054"/>
                </a:cubicBezTo>
                <a:cubicBezTo>
                  <a:pt x="71694" y="28725"/>
                  <a:pt x="69954" y="26557"/>
                  <a:pt x="67492" y="24576"/>
                </a:cubicBezTo>
                <a:cubicBezTo>
                  <a:pt x="63129" y="21231"/>
                  <a:pt x="59221" y="17698"/>
                  <a:pt x="56411" y="13067"/>
                </a:cubicBezTo>
                <a:cubicBezTo>
                  <a:pt x="54136" y="8999"/>
                  <a:pt x="53413" y="5814"/>
                  <a:pt x="50121" y="3030"/>
                </a:cubicBezTo>
                <a:cubicBezTo>
                  <a:pt x="47415" y="857"/>
                  <a:pt x="44867" y="0"/>
                  <a:pt x="423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5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hasCustomPrompt="1" type="title"/>
          </p:nvPr>
        </p:nvSpPr>
        <p:spPr>
          <a:xfrm>
            <a:off x="1026450" y="17919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1026450" y="36380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hasCustomPrompt="1"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7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7"/>
          <p:cNvSpPr txBox="1"/>
          <p:nvPr>
            <p:ph hasCustomPrompt="1" idx="4" type="title"/>
          </p:nvPr>
        </p:nvSpPr>
        <p:spPr>
          <a:xfrm>
            <a:off x="5753850" y="393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7"/>
          <p:cNvSpPr txBox="1"/>
          <p:nvPr>
            <p:ph idx="5" type="body"/>
          </p:nvPr>
        </p:nvSpPr>
        <p:spPr>
          <a:xfrm>
            <a:off x="5753850" y="18854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4" name="Google Shape;234;p37"/>
          <p:cNvSpPr/>
          <p:nvPr/>
        </p:nvSpPr>
        <p:spPr>
          <a:xfrm flipH="1" rot="10800000">
            <a:off x="-2398803" y="-2173839"/>
            <a:ext cx="5055800" cy="4960344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 rot="1436058">
            <a:off x="6638451" y="273789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4_1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38"/>
          <p:cNvSpPr txBox="1"/>
          <p:nvPr>
            <p:ph idx="1" type="subTitle"/>
          </p:nvPr>
        </p:nvSpPr>
        <p:spPr>
          <a:xfrm>
            <a:off x="715350" y="1626925"/>
            <a:ext cx="37701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None/>
              <a:defRPr sz="1600">
                <a:solidFill>
                  <a:srgbClr val="4340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8"/>
          <p:cNvSpPr/>
          <p:nvPr/>
        </p:nvSpPr>
        <p:spPr>
          <a:xfrm rot="-3118107">
            <a:off x="-832047" y="3011688"/>
            <a:ext cx="3083891" cy="3534563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6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39"/>
          <p:cNvSpPr txBox="1"/>
          <p:nvPr>
            <p:ph idx="2" type="title"/>
          </p:nvPr>
        </p:nvSpPr>
        <p:spPr>
          <a:xfrm>
            <a:off x="649174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" name="Google Shape;243;p39"/>
          <p:cNvSpPr txBox="1"/>
          <p:nvPr>
            <p:ph idx="1" type="subTitle"/>
          </p:nvPr>
        </p:nvSpPr>
        <p:spPr>
          <a:xfrm>
            <a:off x="795360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3" type="title"/>
          </p:nvPr>
        </p:nvSpPr>
        <p:spPr>
          <a:xfrm>
            <a:off x="3294900" y="3092975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" name="Google Shape;245;p39"/>
          <p:cNvSpPr txBox="1"/>
          <p:nvPr>
            <p:ph idx="4" type="subTitle"/>
          </p:nvPr>
        </p:nvSpPr>
        <p:spPr>
          <a:xfrm>
            <a:off x="3441086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39"/>
          <p:cNvSpPr txBox="1"/>
          <p:nvPr>
            <p:ph idx="5" type="title"/>
          </p:nvPr>
        </p:nvSpPr>
        <p:spPr>
          <a:xfrm>
            <a:off x="5927201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7" name="Google Shape;247;p39"/>
          <p:cNvSpPr txBox="1"/>
          <p:nvPr>
            <p:ph idx="6" type="subTitle"/>
          </p:nvPr>
        </p:nvSpPr>
        <p:spPr>
          <a:xfrm>
            <a:off x="6073387" y="3706250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39"/>
          <p:cNvSpPr/>
          <p:nvPr/>
        </p:nvSpPr>
        <p:spPr>
          <a:xfrm rot="-5400000">
            <a:off x="7570431" y="3573045"/>
            <a:ext cx="2897801" cy="3321279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/>
          <p:nvPr/>
        </p:nvSpPr>
        <p:spPr>
          <a:xfrm rot="4084900">
            <a:off x="-2204392" y="-1870061"/>
            <a:ext cx="3413582" cy="3211730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7"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4009900" y="1847675"/>
            <a:ext cx="4321800" cy="25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type="title"/>
          </p:nvPr>
        </p:nvSpPr>
        <p:spPr>
          <a:xfrm>
            <a:off x="701600" y="627400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" name="Google Shape;253;p40"/>
          <p:cNvSpPr/>
          <p:nvPr/>
        </p:nvSpPr>
        <p:spPr>
          <a:xfrm rot="9320275">
            <a:off x="4595585" y="-3871906"/>
            <a:ext cx="6741278" cy="6495784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7" name="Google Shape;257;p41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8" name="Google Shape;258;p41"/>
          <p:cNvSpPr txBox="1"/>
          <p:nvPr>
            <p:ph idx="2" type="subTitle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a23bisola/fashion-dataset-uk-u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Fashion trends presentation</a:t>
            </a:r>
            <a:endParaRPr b="1" sz="4600"/>
          </a:p>
        </p:txBody>
      </p:sp>
      <p:sp>
        <p:nvSpPr>
          <p:cNvPr id="264" name="Google Shape;264;p42"/>
          <p:cNvSpPr txBox="1"/>
          <p:nvPr>
            <p:ph idx="1" type="subTitle"/>
          </p:nvPr>
        </p:nvSpPr>
        <p:spPr>
          <a:xfrm>
            <a:off x="356725" y="12579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Fashion Dataset UK-US</a:t>
            </a:r>
            <a:endParaRPr b="0" sz="2300"/>
          </a:p>
        </p:txBody>
      </p:sp>
      <p:sp>
        <p:nvSpPr>
          <p:cNvPr id="265" name="Google Shape;265;p42"/>
          <p:cNvSpPr/>
          <p:nvPr/>
        </p:nvSpPr>
        <p:spPr>
          <a:xfrm rot="-6506817">
            <a:off x="6616619" y="-613807"/>
            <a:ext cx="1387183" cy="2401672"/>
          </a:xfrm>
          <a:custGeom>
            <a:rect b="b" l="l" r="r" t="t"/>
            <a:pathLst>
              <a:path extrusionOk="0" h="53061" w="30647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idx="1" type="subTitle"/>
          </p:nvPr>
        </p:nvSpPr>
        <p:spPr>
          <a:xfrm>
            <a:off x="876747" y="4298825"/>
            <a:ext cx="6093300" cy="792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7F6000"/>
                </a:solidFill>
              </a:rPr>
              <a:t>Presented by Team 1- </a:t>
            </a:r>
            <a:r>
              <a:rPr b="1" lang="en" sz="1700">
                <a:solidFill>
                  <a:srgbClr val="7F6000"/>
                </a:solidFill>
              </a:rPr>
              <a:t>The Nexus League</a:t>
            </a:r>
            <a:endParaRPr b="1" sz="1700">
              <a:solidFill>
                <a:srgbClr val="7F6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1">
                <a:solidFill>
                  <a:srgbClr val="7F6000"/>
                </a:solidFill>
              </a:rPr>
              <a:t>(Jeffrey Robertson, Neel Chunara, Shelly Girdhar Sakkerwal, Ruby Landry)</a:t>
            </a:r>
            <a:endParaRPr sz="1191">
              <a:solidFill>
                <a:srgbClr val="7F6000"/>
              </a:solidFill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25222" l="0" r="0" t="0"/>
          <a:stretch/>
        </p:blipFill>
        <p:spPr>
          <a:xfrm>
            <a:off x="0" y="1822213"/>
            <a:ext cx="9144000" cy="22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/>
          <p:nvPr/>
        </p:nvSpPr>
        <p:spPr>
          <a:xfrm>
            <a:off x="7464700" y="2308250"/>
            <a:ext cx="1766927" cy="3436180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/>
          <p:nvPr/>
        </p:nvSpPr>
        <p:spPr>
          <a:xfrm rot="1053948">
            <a:off x="-339960" y="3398882"/>
            <a:ext cx="1148846" cy="1872954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00" y="1310650"/>
            <a:ext cx="4250725" cy="37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>
            <p:ph idx="8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Trends - Style Attributes &amp; Category</a:t>
            </a:r>
            <a:endParaRPr b="0"/>
          </a:p>
        </p:txBody>
      </p:sp>
      <p:sp>
        <p:nvSpPr>
          <p:cNvPr id="346" name="Google Shape;346;p51"/>
          <p:cNvSpPr/>
          <p:nvPr/>
        </p:nvSpPr>
        <p:spPr>
          <a:xfrm rot="8486738">
            <a:off x="5849612" y="-951622"/>
            <a:ext cx="1384635" cy="1873681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/>
          <p:nvPr/>
        </p:nvSpPr>
        <p:spPr>
          <a:xfrm rot="1053961">
            <a:off x="-174410" y="3537300"/>
            <a:ext cx="912203" cy="1752066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 rotWithShape="1">
          <a:blip r:embed="rId4">
            <a:alphaModFix/>
          </a:blip>
          <a:srcRect b="0" l="3110" r="0" t="0"/>
          <a:stretch/>
        </p:blipFill>
        <p:spPr>
          <a:xfrm>
            <a:off x="4370675" y="1310650"/>
            <a:ext cx="3989025" cy="37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1"/>
          <p:cNvSpPr/>
          <p:nvPr/>
        </p:nvSpPr>
        <p:spPr>
          <a:xfrm rot="-267255">
            <a:off x="7830616" y="3165035"/>
            <a:ext cx="1723957" cy="2496611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/>
          <p:nvPr/>
        </p:nvSpPr>
        <p:spPr>
          <a:xfrm>
            <a:off x="7631575" y="3149988"/>
            <a:ext cx="2511350" cy="3398148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2"/>
          <p:cNvSpPr txBox="1"/>
          <p:nvPr>
            <p:ph type="title"/>
          </p:nvPr>
        </p:nvSpPr>
        <p:spPr>
          <a:xfrm>
            <a:off x="584475" y="5191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Trends - Brand &amp; Color</a:t>
            </a:r>
            <a:endParaRPr b="0"/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50" y="1231650"/>
            <a:ext cx="414384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 rotWithShape="1">
          <a:blip r:embed="rId4">
            <a:alphaModFix/>
          </a:blip>
          <a:srcRect b="0" l="10" r="-1874" t="0"/>
          <a:stretch/>
        </p:blipFill>
        <p:spPr>
          <a:xfrm>
            <a:off x="4771550" y="1231650"/>
            <a:ext cx="4143850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2"/>
          <p:cNvSpPr/>
          <p:nvPr/>
        </p:nvSpPr>
        <p:spPr>
          <a:xfrm>
            <a:off x="7262071" y="-262320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Size Trends by Style &amp; Brand</a:t>
            </a:r>
            <a:endParaRPr sz="2500"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575" y="1286050"/>
            <a:ext cx="3972350" cy="38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75" y="1286050"/>
            <a:ext cx="407721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Influencer &amp; Brand Relationship</a:t>
            </a:r>
            <a:endParaRPr/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675" y="1276025"/>
            <a:ext cx="6793775" cy="37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293975" y="206060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Big numbers catch your audience’s attention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55"/>
          <p:cNvSpPr txBox="1"/>
          <p:nvPr>
            <p:ph type="title"/>
          </p:nvPr>
        </p:nvSpPr>
        <p:spPr>
          <a:xfrm>
            <a:off x="3520800" y="58900"/>
            <a:ext cx="52761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400"/>
              <a:t>KEY INSIGHTS</a:t>
            </a:r>
            <a:endParaRPr sz="5400"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23" y="523874"/>
            <a:ext cx="2734273" cy="409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5"/>
          <p:cNvSpPr/>
          <p:nvPr/>
        </p:nvSpPr>
        <p:spPr>
          <a:xfrm flipH="1" rot="-3469600">
            <a:off x="2294426" y="-305874"/>
            <a:ext cx="1201845" cy="2337253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/>
        </p:nvSpPr>
        <p:spPr>
          <a:xfrm>
            <a:off x="3769925" y="3685650"/>
            <a:ext cx="497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Limitations of Dataset: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Through all of our analysis, we found that the data was very evenly spread, which likely does not reflect what would be seen in real world fashion trends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3769925" y="1326275"/>
            <a:ext cx="4859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analysis aimed to uncover correlations between fashion trends and consumer purchasing behavior by examining customer reviews, social media comments, and purchase history.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Seasonal sales trends for specific styles, colors, product types, and brands were analyzed based on the number of products purchased and total sales in each category.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Consumer purchasing behavior was studied by looking at the time periods consumers shopped based on their age and the relationship between customer age and influencers. 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Sizing trends for specific styles and brands were analyzed to better understand consumer and purchasing behaviour.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/>
          <p:nvPr/>
        </p:nvSpPr>
        <p:spPr>
          <a:xfrm rot="-4493015">
            <a:off x="3761248" y="-831015"/>
            <a:ext cx="5650890" cy="6476698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6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chemeClr val="lt1"/>
                </a:solidFill>
              </a:rPr>
              <a:t>Awesome words</a:t>
            </a:r>
            <a:endParaRPr b="1" sz="6100">
              <a:solidFill>
                <a:schemeClr val="lt1"/>
              </a:solidFill>
            </a:endParaRPr>
          </a:p>
        </p:txBody>
      </p:sp>
      <p:sp>
        <p:nvSpPr>
          <p:cNvPr id="388" name="Google Shape;388;p56"/>
          <p:cNvSpPr/>
          <p:nvPr/>
        </p:nvSpPr>
        <p:spPr>
          <a:xfrm rot="-1002241">
            <a:off x="3447208" y="3191391"/>
            <a:ext cx="20973" cy="49846"/>
          </a:xfrm>
          <a:custGeom>
            <a:rect b="b" l="l" r="r" t="t"/>
            <a:pathLst>
              <a:path extrusionOk="0" h="1445" w="608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6"/>
          <p:cNvSpPr/>
          <p:nvPr/>
        </p:nvSpPr>
        <p:spPr>
          <a:xfrm rot="-1002241">
            <a:off x="3307819" y="2857849"/>
            <a:ext cx="6520" cy="15937"/>
          </a:xfrm>
          <a:custGeom>
            <a:rect b="b" l="l" r="r" t="t"/>
            <a:pathLst>
              <a:path extrusionOk="0" h="462" w="189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6"/>
          <p:cNvSpPr/>
          <p:nvPr/>
        </p:nvSpPr>
        <p:spPr>
          <a:xfrm rot="-267255">
            <a:off x="7830616" y="3165035"/>
            <a:ext cx="1723957" cy="2496611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6"/>
          <p:cNvSpPr/>
          <p:nvPr/>
        </p:nvSpPr>
        <p:spPr>
          <a:xfrm rot="8486745">
            <a:off x="-556995" y="2715108"/>
            <a:ext cx="2254547" cy="3050880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6"/>
          <p:cNvSpPr/>
          <p:nvPr/>
        </p:nvSpPr>
        <p:spPr>
          <a:xfrm flipH="1" rot="-3469600">
            <a:off x="8180451" y="-622824"/>
            <a:ext cx="1201845" cy="2337253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6"/>
          <p:cNvSpPr/>
          <p:nvPr/>
        </p:nvSpPr>
        <p:spPr>
          <a:xfrm rot="9823029">
            <a:off x="-615322" y="-652329"/>
            <a:ext cx="2371197" cy="2037496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6"/>
          <p:cNvSpPr txBox="1"/>
          <p:nvPr/>
        </p:nvSpPr>
        <p:spPr>
          <a:xfrm>
            <a:off x="4515638" y="1493900"/>
            <a:ext cx="41421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C0003"/>
                </a:solidFill>
                <a:latin typeface="Montserrat"/>
                <a:ea typeface="Montserrat"/>
                <a:cs typeface="Montserrat"/>
                <a:sym typeface="Montserrat"/>
              </a:rPr>
              <a:t>AS A CONSUMER WE HAVE SO MUCH POWER TO CHANGE THE WORLD BY JUST BEING CAREFUL IN WHAT WE BUY</a:t>
            </a:r>
            <a:endParaRPr b="1" sz="1700">
              <a:solidFill>
                <a:srgbClr val="9C000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rgbClr val="9C0003"/>
                </a:solidFill>
                <a:latin typeface="Montserrat"/>
                <a:ea typeface="Montserrat"/>
                <a:cs typeface="Montserrat"/>
                <a:sym typeface="Montserrat"/>
              </a:rPr>
              <a:t>EMMA WATSON</a:t>
            </a:r>
            <a:endParaRPr b="1" sz="1700">
              <a:solidFill>
                <a:srgbClr val="9C000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7"/>
          <p:cNvPicPr preferRelativeResize="0"/>
          <p:nvPr/>
        </p:nvPicPr>
        <p:blipFill rotWithShape="1">
          <a:blip r:embed="rId3">
            <a:alphaModFix/>
          </a:blip>
          <a:srcRect b="3942" l="11858" r="8447" t="29678"/>
          <a:stretch/>
        </p:blipFill>
        <p:spPr>
          <a:xfrm flipH="1">
            <a:off x="5203626" y="606150"/>
            <a:ext cx="3080399" cy="38481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7"/>
          <p:cNvSpPr txBox="1"/>
          <p:nvPr>
            <p:ph idx="2" type="subTitle"/>
          </p:nvPr>
        </p:nvSpPr>
        <p:spPr>
          <a:xfrm>
            <a:off x="777800" y="1715400"/>
            <a:ext cx="43113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Do you have any questions?</a:t>
            </a:r>
            <a:endParaRPr b="1" sz="2000"/>
          </a:p>
        </p:txBody>
      </p:sp>
      <p:sp>
        <p:nvSpPr>
          <p:cNvPr id="401" name="Google Shape;401;p57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2" name="Google Shape;402;p57"/>
          <p:cNvSpPr txBox="1"/>
          <p:nvPr/>
        </p:nvSpPr>
        <p:spPr>
          <a:xfrm>
            <a:off x="777808" y="4159212"/>
            <a:ext cx="3263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C2C2C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Please keep this slide for attribution</a:t>
            </a:r>
            <a:endParaRPr sz="1200">
              <a:solidFill>
                <a:srgbClr val="C2C2C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3" name="Google Shape;403;p57"/>
          <p:cNvSpPr/>
          <p:nvPr/>
        </p:nvSpPr>
        <p:spPr>
          <a:xfrm rot="-563333">
            <a:off x="7562825" y="2493094"/>
            <a:ext cx="2603658" cy="3523109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7"/>
          <p:cNvSpPr/>
          <p:nvPr/>
        </p:nvSpPr>
        <p:spPr>
          <a:xfrm rot="4281595">
            <a:off x="-109863" y="-318950"/>
            <a:ext cx="967720" cy="1675430"/>
          </a:xfrm>
          <a:custGeom>
            <a:rect b="b" l="l" r="r" t="t"/>
            <a:pathLst>
              <a:path extrusionOk="0" h="53061" w="30647">
                <a:moveTo>
                  <a:pt x="2811" y="18855"/>
                </a:moveTo>
                <a:cubicBezTo>
                  <a:pt x="3774" y="19256"/>
                  <a:pt x="4577" y="20086"/>
                  <a:pt x="5407" y="20809"/>
                </a:cubicBezTo>
                <a:cubicBezTo>
                  <a:pt x="6290" y="21558"/>
                  <a:pt x="7200" y="22334"/>
                  <a:pt x="8030" y="23137"/>
                </a:cubicBezTo>
                <a:cubicBezTo>
                  <a:pt x="9529" y="24556"/>
                  <a:pt x="10867" y="26215"/>
                  <a:pt x="11965" y="27982"/>
                </a:cubicBezTo>
                <a:cubicBezTo>
                  <a:pt x="13169" y="29909"/>
                  <a:pt x="14079" y="32024"/>
                  <a:pt x="15043" y="34111"/>
                </a:cubicBezTo>
                <a:cubicBezTo>
                  <a:pt x="15551" y="35128"/>
                  <a:pt x="16033" y="36199"/>
                  <a:pt x="16515" y="37243"/>
                </a:cubicBezTo>
                <a:cubicBezTo>
                  <a:pt x="16996" y="38260"/>
                  <a:pt x="17585" y="39250"/>
                  <a:pt x="17987" y="40294"/>
                </a:cubicBezTo>
                <a:cubicBezTo>
                  <a:pt x="15043" y="36975"/>
                  <a:pt x="12366" y="33576"/>
                  <a:pt x="9957" y="29856"/>
                </a:cubicBezTo>
                <a:cubicBezTo>
                  <a:pt x="8753" y="27982"/>
                  <a:pt x="7629" y="26108"/>
                  <a:pt x="6424" y="24235"/>
                </a:cubicBezTo>
                <a:cubicBezTo>
                  <a:pt x="5246" y="22415"/>
                  <a:pt x="3935" y="20621"/>
                  <a:pt x="2811" y="18855"/>
                </a:cubicBezTo>
                <a:close/>
                <a:moveTo>
                  <a:pt x="19432" y="1404"/>
                </a:moveTo>
                <a:cubicBezTo>
                  <a:pt x="21252" y="4054"/>
                  <a:pt x="22778" y="6757"/>
                  <a:pt x="23929" y="9781"/>
                </a:cubicBezTo>
                <a:cubicBezTo>
                  <a:pt x="25883" y="14974"/>
                  <a:pt x="26498" y="20621"/>
                  <a:pt x="26472" y="26135"/>
                </a:cubicBezTo>
                <a:cubicBezTo>
                  <a:pt x="26418" y="28946"/>
                  <a:pt x="26231" y="31729"/>
                  <a:pt x="25963" y="34540"/>
                </a:cubicBezTo>
                <a:cubicBezTo>
                  <a:pt x="25695" y="37323"/>
                  <a:pt x="25160" y="40053"/>
                  <a:pt x="25187" y="42837"/>
                </a:cubicBezTo>
                <a:cubicBezTo>
                  <a:pt x="24892" y="39705"/>
                  <a:pt x="24544" y="36654"/>
                  <a:pt x="24250" y="33522"/>
                </a:cubicBezTo>
                <a:cubicBezTo>
                  <a:pt x="23688" y="28062"/>
                  <a:pt x="23206" y="22656"/>
                  <a:pt x="22644" y="17195"/>
                </a:cubicBezTo>
                <a:cubicBezTo>
                  <a:pt x="22350" y="14492"/>
                  <a:pt x="22002" y="11735"/>
                  <a:pt x="21413" y="9059"/>
                </a:cubicBezTo>
                <a:cubicBezTo>
                  <a:pt x="21118" y="7720"/>
                  <a:pt x="20770" y="6382"/>
                  <a:pt x="20449" y="5044"/>
                </a:cubicBezTo>
                <a:cubicBezTo>
                  <a:pt x="20262" y="4348"/>
                  <a:pt x="20101" y="3679"/>
                  <a:pt x="19914" y="2983"/>
                </a:cubicBezTo>
                <a:cubicBezTo>
                  <a:pt x="19727" y="2608"/>
                  <a:pt x="19165" y="1645"/>
                  <a:pt x="19432" y="1404"/>
                </a:cubicBezTo>
                <a:close/>
                <a:moveTo>
                  <a:pt x="18254" y="547"/>
                </a:moveTo>
                <a:cubicBezTo>
                  <a:pt x="18897" y="949"/>
                  <a:pt x="19138" y="1752"/>
                  <a:pt x="19405" y="2421"/>
                </a:cubicBezTo>
                <a:cubicBezTo>
                  <a:pt x="19700" y="3143"/>
                  <a:pt x="19941" y="3920"/>
                  <a:pt x="20182" y="4696"/>
                </a:cubicBezTo>
                <a:cubicBezTo>
                  <a:pt x="20637" y="6329"/>
                  <a:pt x="20958" y="8042"/>
                  <a:pt x="21279" y="9701"/>
                </a:cubicBezTo>
                <a:cubicBezTo>
                  <a:pt x="22350" y="15670"/>
                  <a:pt x="22751" y="21692"/>
                  <a:pt x="23340" y="27688"/>
                </a:cubicBezTo>
                <a:cubicBezTo>
                  <a:pt x="23634" y="30632"/>
                  <a:pt x="24009" y="33603"/>
                  <a:pt x="24304" y="36547"/>
                </a:cubicBezTo>
                <a:cubicBezTo>
                  <a:pt x="24625" y="39491"/>
                  <a:pt x="24812" y="42409"/>
                  <a:pt x="25321" y="45273"/>
                </a:cubicBezTo>
                <a:cubicBezTo>
                  <a:pt x="24411" y="43934"/>
                  <a:pt x="23929" y="42221"/>
                  <a:pt x="23474" y="40696"/>
                </a:cubicBezTo>
                <a:cubicBezTo>
                  <a:pt x="23019" y="39090"/>
                  <a:pt x="22671" y="37457"/>
                  <a:pt x="22457" y="35771"/>
                </a:cubicBezTo>
                <a:cubicBezTo>
                  <a:pt x="21600" y="29775"/>
                  <a:pt x="21520" y="23753"/>
                  <a:pt x="20931" y="17731"/>
                </a:cubicBezTo>
                <a:cubicBezTo>
                  <a:pt x="20663" y="14787"/>
                  <a:pt x="20262" y="11842"/>
                  <a:pt x="19727" y="8952"/>
                </a:cubicBezTo>
                <a:cubicBezTo>
                  <a:pt x="19191" y="6168"/>
                  <a:pt x="18495" y="3384"/>
                  <a:pt x="18254" y="547"/>
                </a:cubicBezTo>
                <a:close/>
                <a:moveTo>
                  <a:pt x="24444" y="46945"/>
                </a:moveTo>
                <a:cubicBezTo>
                  <a:pt x="24540" y="46945"/>
                  <a:pt x="24654" y="47036"/>
                  <a:pt x="24785" y="47146"/>
                </a:cubicBezTo>
                <a:cubicBezTo>
                  <a:pt x="24651" y="47039"/>
                  <a:pt x="24518" y="46986"/>
                  <a:pt x="24384" y="46959"/>
                </a:cubicBezTo>
                <a:cubicBezTo>
                  <a:pt x="24403" y="46949"/>
                  <a:pt x="24423" y="46945"/>
                  <a:pt x="24444" y="46945"/>
                </a:cubicBezTo>
                <a:close/>
                <a:moveTo>
                  <a:pt x="1017" y="17410"/>
                </a:moveTo>
                <a:lnTo>
                  <a:pt x="1017" y="17410"/>
                </a:lnTo>
                <a:cubicBezTo>
                  <a:pt x="1553" y="17436"/>
                  <a:pt x="1874" y="18079"/>
                  <a:pt x="2115" y="18480"/>
                </a:cubicBezTo>
                <a:cubicBezTo>
                  <a:pt x="2516" y="19069"/>
                  <a:pt x="2891" y="19658"/>
                  <a:pt x="3319" y="20247"/>
                </a:cubicBezTo>
                <a:cubicBezTo>
                  <a:pt x="4149" y="21478"/>
                  <a:pt x="4979" y="22682"/>
                  <a:pt x="5782" y="23967"/>
                </a:cubicBezTo>
                <a:cubicBezTo>
                  <a:pt x="8619" y="28276"/>
                  <a:pt x="11135" y="32827"/>
                  <a:pt x="14454" y="36841"/>
                </a:cubicBezTo>
                <a:cubicBezTo>
                  <a:pt x="16060" y="38822"/>
                  <a:pt x="17799" y="40669"/>
                  <a:pt x="19512" y="42542"/>
                </a:cubicBezTo>
                <a:cubicBezTo>
                  <a:pt x="20396" y="43506"/>
                  <a:pt x="21306" y="44470"/>
                  <a:pt x="22243" y="45406"/>
                </a:cubicBezTo>
                <a:cubicBezTo>
                  <a:pt x="22751" y="45942"/>
                  <a:pt x="23340" y="46691"/>
                  <a:pt x="23875" y="47226"/>
                </a:cubicBezTo>
                <a:cubicBezTo>
                  <a:pt x="23822" y="47173"/>
                  <a:pt x="23795" y="47146"/>
                  <a:pt x="23715" y="47119"/>
                </a:cubicBezTo>
                <a:cubicBezTo>
                  <a:pt x="23447" y="46905"/>
                  <a:pt x="23153" y="46825"/>
                  <a:pt x="22885" y="46638"/>
                </a:cubicBezTo>
                <a:cubicBezTo>
                  <a:pt x="22269" y="46290"/>
                  <a:pt x="21707" y="45915"/>
                  <a:pt x="21145" y="45540"/>
                </a:cubicBezTo>
                <a:cubicBezTo>
                  <a:pt x="19994" y="44764"/>
                  <a:pt x="18870" y="44015"/>
                  <a:pt x="17799" y="43131"/>
                </a:cubicBezTo>
                <a:cubicBezTo>
                  <a:pt x="13811" y="39946"/>
                  <a:pt x="10519" y="35878"/>
                  <a:pt x="7923" y="31515"/>
                </a:cubicBezTo>
                <a:cubicBezTo>
                  <a:pt x="6558" y="29240"/>
                  <a:pt x="5353" y="26911"/>
                  <a:pt x="4203" y="24529"/>
                </a:cubicBezTo>
                <a:cubicBezTo>
                  <a:pt x="3105" y="22201"/>
                  <a:pt x="1874" y="19845"/>
                  <a:pt x="1017" y="17410"/>
                </a:cubicBezTo>
                <a:close/>
                <a:moveTo>
                  <a:pt x="25561" y="44577"/>
                </a:moveTo>
                <a:cubicBezTo>
                  <a:pt x="25883" y="45540"/>
                  <a:pt x="26204" y="46477"/>
                  <a:pt x="26525" y="47441"/>
                </a:cubicBezTo>
                <a:cubicBezTo>
                  <a:pt x="26231" y="47119"/>
                  <a:pt x="26097" y="46825"/>
                  <a:pt x="25990" y="46370"/>
                </a:cubicBezTo>
                <a:cubicBezTo>
                  <a:pt x="25883" y="46183"/>
                  <a:pt x="25722" y="45166"/>
                  <a:pt x="25561" y="44577"/>
                </a:cubicBezTo>
                <a:close/>
                <a:moveTo>
                  <a:pt x="18410" y="0"/>
                </a:moveTo>
                <a:cubicBezTo>
                  <a:pt x="17623" y="0"/>
                  <a:pt x="18022" y="2277"/>
                  <a:pt x="18174" y="2929"/>
                </a:cubicBezTo>
                <a:cubicBezTo>
                  <a:pt x="18469" y="4562"/>
                  <a:pt x="18790" y="6168"/>
                  <a:pt x="19138" y="7801"/>
                </a:cubicBezTo>
                <a:cubicBezTo>
                  <a:pt x="20476" y="14358"/>
                  <a:pt x="20904" y="21130"/>
                  <a:pt x="21386" y="27821"/>
                </a:cubicBezTo>
                <a:cubicBezTo>
                  <a:pt x="21600" y="31114"/>
                  <a:pt x="21868" y="34513"/>
                  <a:pt x="22483" y="37778"/>
                </a:cubicBezTo>
                <a:cubicBezTo>
                  <a:pt x="23099" y="41151"/>
                  <a:pt x="24411" y="44202"/>
                  <a:pt x="25909" y="47280"/>
                </a:cubicBezTo>
                <a:cubicBezTo>
                  <a:pt x="25294" y="47119"/>
                  <a:pt x="24651" y="46504"/>
                  <a:pt x="24116" y="46076"/>
                </a:cubicBezTo>
                <a:cubicBezTo>
                  <a:pt x="23581" y="45674"/>
                  <a:pt x="23046" y="45192"/>
                  <a:pt x="22537" y="44764"/>
                </a:cubicBezTo>
                <a:cubicBezTo>
                  <a:pt x="20422" y="42837"/>
                  <a:pt x="18736" y="40562"/>
                  <a:pt x="17425" y="38019"/>
                </a:cubicBezTo>
                <a:cubicBezTo>
                  <a:pt x="15953" y="35128"/>
                  <a:pt x="14855" y="32104"/>
                  <a:pt x="13276" y="29240"/>
                </a:cubicBezTo>
                <a:cubicBezTo>
                  <a:pt x="11831" y="26644"/>
                  <a:pt x="10011" y="24235"/>
                  <a:pt x="7789" y="22227"/>
                </a:cubicBezTo>
                <a:cubicBezTo>
                  <a:pt x="6558" y="21076"/>
                  <a:pt x="5246" y="20006"/>
                  <a:pt x="3988" y="18908"/>
                </a:cubicBezTo>
                <a:cubicBezTo>
                  <a:pt x="3556" y="18548"/>
                  <a:pt x="1378" y="16270"/>
                  <a:pt x="549" y="16270"/>
                </a:cubicBezTo>
                <a:cubicBezTo>
                  <a:pt x="454" y="16270"/>
                  <a:pt x="376" y="16300"/>
                  <a:pt x="321" y="16366"/>
                </a:cubicBezTo>
                <a:cubicBezTo>
                  <a:pt x="0" y="16767"/>
                  <a:pt x="562" y="17838"/>
                  <a:pt x="723" y="18213"/>
                </a:cubicBezTo>
                <a:cubicBezTo>
                  <a:pt x="1044" y="18935"/>
                  <a:pt x="1365" y="19685"/>
                  <a:pt x="1713" y="20407"/>
                </a:cubicBezTo>
                <a:cubicBezTo>
                  <a:pt x="2409" y="21960"/>
                  <a:pt x="3105" y="23539"/>
                  <a:pt x="3855" y="25038"/>
                </a:cubicBezTo>
                <a:cubicBezTo>
                  <a:pt x="5273" y="28036"/>
                  <a:pt x="6852" y="30980"/>
                  <a:pt x="8699" y="33763"/>
                </a:cubicBezTo>
                <a:cubicBezTo>
                  <a:pt x="12179" y="39063"/>
                  <a:pt x="16622" y="43345"/>
                  <a:pt x="22002" y="46691"/>
                </a:cubicBezTo>
                <a:cubicBezTo>
                  <a:pt x="24491" y="48217"/>
                  <a:pt x="27060" y="49662"/>
                  <a:pt x="29041" y="51857"/>
                </a:cubicBezTo>
                <a:cubicBezTo>
                  <a:pt x="29188" y="52053"/>
                  <a:pt x="29854" y="53061"/>
                  <a:pt x="30211" y="53061"/>
                </a:cubicBezTo>
                <a:cubicBezTo>
                  <a:pt x="30243" y="53061"/>
                  <a:pt x="30272" y="53052"/>
                  <a:pt x="30299" y="53035"/>
                </a:cubicBezTo>
                <a:cubicBezTo>
                  <a:pt x="30647" y="52794"/>
                  <a:pt x="29764" y="51857"/>
                  <a:pt x="29603" y="51643"/>
                </a:cubicBezTo>
                <a:cubicBezTo>
                  <a:pt x="28666" y="50331"/>
                  <a:pt x="27810" y="49020"/>
                  <a:pt x="27141" y="47548"/>
                </a:cubicBezTo>
                <a:cubicBezTo>
                  <a:pt x="26418" y="46049"/>
                  <a:pt x="25936" y="44470"/>
                  <a:pt x="25802" y="42837"/>
                </a:cubicBezTo>
                <a:cubicBezTo>
                  <a:pt x="25669" y="41231"/>
                  <a:pt x="25856" y="39598"/>
                  <a:pt x="26017" y="37992"/>
                </a:cubicBezTo>
                <a:cubicBezTo>
                  <a:pt x="26391" y="34700"/>
                  <a:pt x="26739" y="31435"/>
                  <a:pt x="26873" y="28116"/>
                </a:cubicBezTo>
                <a:cubicBezTo>
                  <a:pt x="27007" y="24877"/>
                  <a:pt x="26900" y="21585"/>
                  <a:pt x="26498" y="18373"/>
                </a:cubicBezTo>
                <a:cubicBezTo>
                  <a:pt x="26097" y="15027"/>
                  <a:pt x="25133" y="11708"/>
                  <a:pt x="23956" y="8604"/>
                </a:cubicBezTo>
                <a:cubicBezTo>
                  <a:pt x="23393" y="7132"/>
                  <a:pt x="22671" y="5686"/>
                  <a:pt x="21921" y="4321"/>
                </a:cubicBezTo>
                <a:cubicBezTo>
                  <a:pt x="21145" y="3010"/>
                  <a:pt x="20315" y="1404"/>
                  <a:pt x="19165" y="413"/>
                </a:cubicBezTo>
                <a:cubicBezTo>
                  <a:pt x="18838" y="122"/>
                  <a:pt x="18592" y="0"/>
                  <a:pt x="184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701600" y="1206100"/>
            <a:ext cx="6184200" cy="16557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rmAutofit lnSpcReduction="20000"/>
          </a:bodyPr>
          <a:lstStyle/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jari"/>
              <a:buChar char="●"/>
            </a:pPr>
            <a:r>
              <a:rPr b="1"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Mimic the real sales process in the fashion industry: </a:t>
            </a:r>
            <a:r>
              <a:rPr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This dataset provides valuable insights into the dynamics of the fashion market and serves as a reliable resource for analyzing sales trends, forecasting demand, and optimizing business strategies.</a:t>
            </a:r>
            <a:endParaRPr sz="10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jari"/>
              <a:buChar char="●"/>
            </a:pPr>
            <a:r>
              <a:rPr b="1"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Collected and updated on a weekly basis: </a:t>
            </a:r>
            <a:r>
              <a:rPr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The Fashion Sales Dataset encompasses a wide range of attributes that capture the intricacies of the fashion market. It offers a realistic representation of sales transactions, customer preferences, and product characteristics, enabling researchers, analysts, and industry professionals to gain deep insights into consumer behavior and make informed decisions.</a:t>
            </a:r>
            <a:endParaRPr sz="10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b="1" lang="en" sz="10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Kaggle</a:t>
            </a:r>
            <a:endParaRPr b="1" sz="10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Dataset</a:t>
            </a:r>
            <a:endParaRPr b="0"/>
          </a:p>
        </p:txBody>
      </p:sp>
      <p:sp>
        <p:nvSpPr>
          <p:cNvPr id="276" name="Google Shape;276;p43"/>
          <p:cNvSpPr/>
          <p:nvPr/>
        </p:nvSpPr>
        <p:spPr>
          <a:xfrm rot="-267255">
            <a:off x="6948566" y="2511360"/>
            <a:ext cx="1723957" cy="2496611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3"/>
          <p:cNvSpPr/>
          <p:nvPr/>
        </p:nvSpPr>
        <p:spPr>
          <a:xfrm rot="8486663">
            <a:off x="6569323" y="-1397497"/>
            <a:ext cx="2482463" cy="3359061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 txBox="1"/>
          <p:nvPr>
            <p:ph type="title"/>
          </p:nvPr>
        </p:nvSpPr>
        <p:spPr>
          <a:xfrm>
            <a:off x="707400" y="3090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Attributes</a:t>
            </a:r>
            <a:endParaRPr b="0"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701600" y="3592900"/>
            <a:ext cx="6184200" cy="1655700"/>
          </a:xfrm>
          <a:prstGeom prst="rect">
            <a:avLst/>
          </a:prstGeom>
        </p:spPr>
        <p:txBody>
          <a:bodyPr anchorCtr="0" anchor="t" bIns="0" lIns="0" spcFirstLastPara="1" rIns="0" wrap="square" tIns="182875">
            <a:normAutofit/>
          </a:bodyPr>
          <a:lstStyle/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jari"/>
              <a:buChar char="●"/>
            </a:pPr>
            <a:r>
              <a:rPr lang="en"/>
              <a:t>Realistic sales process</a:t>
            </a:r>
            <a:endParaRPr/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Diverse attributes - Product, Price, Brands, Style attributes,Categories, Season</a:t>
            </a:r>
            <a:endParaRPr/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Mimicked customer interaction: Feedbacks, Ratings, Reviews</a:t>
            </a:r>
            <a:endParaRPr/>
          </a:p>
          <a:p>
            <a:pPr indent="-2984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Seasonal and Time variation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701600" y="1283675"/>
            <a:ext cx="4194600" cy="3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any correlation between age and the time period highest purchases?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Any correlation between the age of consumer and the influencer?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any correlation between higher price products have higher rating? 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Does age impact how people are influenced by social media?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 relationship between Brands, Customer Reviews, Social Media Comments, Feedback, and sales?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Do style attributes change as per the season? - to understand the consumer preference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 correlation between the colours of clothes and the season? - to understand the consumer preference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43403D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43403D"/>
                </a:solidFill>
                <a:latin typeface="Arial"/>
                <a:ea typeface="Arial"/>
                <a:cs typeface="Arial"/>
                <a:sym typeface="Arial"/>
              </a:rPr>
              <a:t>Is there any correlation between sizes purchased by brand or style? - to understand the consumer</a:t>
            </a:r>
            <a:endParaRPr>
              <a:solidFill>
                <a:srgbClr val="4340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4"/>
          <p:cNvSpPr txBox="1"/>
          <p:nvPr>
            <p:ph type="title"/>
          </p:nvPr>
        </p:nvSpPr>
        <p:spPr>
          <a:xfrm>
            <a:off x="701600" y="627400"/>
            <a:ext cx="3837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Industry </a:t>
            </a:r>
            <a:r>
              <a:rPr lang="en">
                <a:solidFill>
                  <a:schemeClr val="dk1"/>
                </a:solidFill>
              </a:rPr>
              <a:t>Dilemma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 b="10168" l="0" r="0" t="0"/>
          <a:stretch/>
        </p:blipFill>
        <p:spPr>
          <a:xfrm>
            <a:off x="5133200" y="275125"/>
            <a:ext cx="3410779" cy="45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/>
          <p:nvPr/>
        </p:nvSpPr>
        <p:spPr>
          <a:xfrm>
            <a:off x="8081221" y="212767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/>
          <p:nvPr/>
        </p:nvSpPr>
        <p:spPr>
          <a:xfrm rot="-9363942">
            <a:off x="5693575" y="3776648"/>
            <a:ext cx="3591621" cy="3523810"/>
          </a:xfrm>
          <a:custGeom>
            <a:rect b="b" l="l" r="r" t="t"/>
            <a:pathLst>
              <a:path extrusionOk="0" h="63813" w="65041">
                <a:moveTo>
                  <a:pt x="31297" y="1"/>
                </a:moveTo>
                <a:cubicBezTo>
                  <a:pt x="28147" y="1"/>
                  <a:pt x="25343" y="1529"/>
                  <a:pt x="22430" y="3671"/>
                </a:cubicBezTo>
                <a:cubicBezTo>
                  <a:pt x="20128" y="4661"/>
                  <a:pt x="18067" y="6106"/>
                  <a:pt x="16408" y="7873"/>
                </a:cubicBezTo>
                <a:cubicBezTo>
                  <a:pt x="11536" y="13092"/>
                  <a:pt x="11536" y="23745"/>
                  <a:pt x="10867" y="30410"/>
                </a:cubicBezTo>
                <a:cubicBezTo>
                  <a:pt x="10011" y="38332"/>
                  <a:pt x="0" y="40366"/>
                  <a:pt x="322" y="48824"/>
                </a:cubicBezTo>
                <a:cubicBezTo>
                  <a:pt x="804" y="58812"/>
                  <a:pt x="9856" y="63813"/>
                  <a:pt x="18663" y="63813"/>
                </a:cubicBezTo>
                <a:cubicBezTo>
                  <a:pt x="20595" y="63813"/>
                  <a:pt x="22515" y="63572"/>
                  <a:pt x="24330" y="63090"/>
                </a:cubicBezTo>
                <a:cubicBezTo>
                  <a:pt x="37793" y="59316"/>
                  <a:pt x="49544" y="56238"/>
                  <a:pt x="58805" y="45211"/>
                </a:cubicBezTo>
                <a:cubicBezTo>
                  <a:pt x="61588" y="41972"/>
                  <a:pt x="63462" y="38332"/>
                  <a:pt x="64238" y="34719"/>
                </a:cubicBezTo>
                <a:cubicBezTo>
                  <a:pt x="64800" y="32711"/>
                  <a:pt x="65041" y="30758"/>
                  <a:pt x="64961" y="29205"/>
                </a:cubicBezTo>
                <a:cubicBezTo>
                  <a:pt x="64854" y="26448"/>
                  <a:pt x="63756" y="24575"/>
                  <a:pt x="62123" y="23156"/>
                </a:cubicBezTo>
                <a:cubicBezTo>
                  <a:pt x="60785" y="21256"/>
                  <a:pt x="58831" y="19596"/>
                  <a:pt x="56315" y="18204"/>
                </a:cubicBezTo>
                <a:cubicBezTo>
                  <a:pt x="51819" y="15929"/>
                  <a:pt x="47670" y="13360"/>
                  <a:pt x="44351" y="9639"/>
                </a:cubicBezTo>
                <a:cubicBezTo>
                  <a:pt x="41621" y="6347"/>
                  <a:pt x="40443" y="3564"/>
                  <a:pt x="37017" y="1610"/>
                </a:cubicBezTo>
                <a:cubicBezTo>
                  <a:pt x="34947" y="483"/>
                  <a:pt x="33067" y="1"/>
                  <a:pt x="312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idx="6"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 Habits Based on Age</a:t>
            </a:r>
            <a:endParaRPr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800" y="2639800"/>
            <a:ext cx="4365425" cy="19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/>
          <p:nvPr/>
        </p:nvSpPr>
        <p:spPr>
          <a:xfrm>
            <a:off x="6717146" y="-97570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4">
            <a:alphaModFix/>
          </a:blip>
          <a:srcRect b="38919" l="9786" r="34131" t="8812"/>
          <a:stretch/>
        </p:blipFill>
        <p:spPr>
          <a:xfrm>
            <a:off x="317825" y="1129900"/>
            <a:ext cx="4167624" cy="388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9412" t="0"/>
          <a:stretch/>
        </p:blipFill>
        <p:spPr>
          <a:xfrm>
            <a:off x="3758525" y="1343525"/>
            <a:ext cx="4480301" cy="37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Relation Between Price and Rating?</a:t>
            </a:r>
            <a:endParaRPr b="0"/>
          </a:p>
        </p:txBody>
      </p:sp>
      <p:pic>
        <p:nvPicPr>
          <p:cNvPr descr="Vista lateral sonriente mujer posando afuera" id="303" name="Google Shape;303;p46"/>
          <p:cNvPicPr preferRelativeResize="0"/>
          <p:nvPr/>
        </p:nvPicPr>
        <p:blipFill rotWithShape="1">
          <a:blip r:embed="rId4">
            <a:alphaModFix/>
          </a:blip>
          <a:srcRect b="5261" l="17495" r="17489" t="5261"/>
          <a:stretch/>
        </p:blipFill>
        <p:spPr>
          <a:xfrm>
            <a:off x="1841312" y="1191137"/>
            <a:ext cx="1993424" cy="182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6"/>
          <p:cNvPicPr preferRelativeResize="0"/>
          <p:nvPr/>
        </p:nvPicPr>
        <p:blipFill rotWithShape="1">
          <a:blip r:embed="rId5">
            <a:alphaModFix/>
          </a:blip>
          <a:srcRect b="52378" l="9404" r="12610" t="0"/>
          <a:stretch/>
        </p:blipFill>
        <p:spPr>
          <a:xfrm>
            <a:off x="1841299" y="3078650"/>
            <a:ext cx="1993422" cy="182629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6"/>
          <p:cNvSpPr/>
          <p:nvPr/>
        </p:nvSpPr>
        <p:spPr>
          <a:xfrm>
            <a:off x="-142627" y="4050174"/>
            <a:ext cx="1567932" cy="1347251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ctrTitle"/>
          </p:nvPr>
        </p:nvSpPr>
        <p:spPr>
          <a:xfrm>
            <a:off x="1279975" y="423950"/>
            <a:ext cx="40587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Fashion Influencers &amp; Average Age of Shopper</a:t>
            </a:r>
            <a:endParaRPr b="0" sz="2500"/>
          </a:p>
        </p:txBody>
      </p:sp>
      <p:pic>
        <p:nvPicPr>
          <p:cNvPr id="311" name="Google Shape;311;p47"/>
          <p:cNvPicPr preferRelativeResize="0"/>
          <p:nvPr/>
        </p:nvPicPr>
        <p:blipFill rotWithShape="1">
          <a:blip r:embed="rId3">
            <a:alphaModFix/>
          </a:blip>
          <a:srcRect b="5722" l="0" r="0" t="0"/>
          <a:stretch/>
        </p:blipFill>
        <p:spPr>
          <a:xfrm>
            <a:off x="5568775" y="323850"/>
            <a:ext cx="3118625" cy="441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/>
          <p:nvPr/>
        </p:nvSpPr>
        <p:spPr>
          <a:xfrm rot="-3118065">
            <a:off x="3969979" y="-2566692"/>
            <a:ext cx="2897765" cy="3321238"/>
          </a:xfrm>
          <a:custGeom>
            <a:rect b="b" l="l" r="r" t="t"/>
            <a:pathLst>
              <a:path extrusionOk="0" h="60343" w="52649">
                <a:moveTo>
                  <a:pt x="24055" y="1"/>
                </a:moveTo>
                <a:cubicBezTo>
                  <a:pt x="17235" y="1"/>
                  <a:pt x="10851" y="5532"/>
                  <a:pt x="8351" y="11961"/>
                </a:cubicBezTo>
                <a:cubicBezTo>
                  <a:pt x="3962" y="23631"/>
                  <a:pt x="0" y="33668"/>
                  <a:pt x="3025" y="46167"/>
                </a:cubicBezTo>
                <a:cubicBezTo>
                  <a:pt x="3908" y="49861"/>
                  <a:pt x="5541" y="53153"/>
                  <a:pt x="7709" y="55589"/>
                </a:cubicBezTo>
                <a:cubicBezTo>
                  <a:pt x="8860" y="57034"/>
                  <a:pt x="10118" y="58239"/>
                  <a:pt x="11296" y="58988"/>
                </a:cubicBezTo>
                <a:cubicBezTo>
                  <a:pt x="12693" y="59957"/>
                  <a:pt x="14065" y="60342"/>
                  <a:pt x="15402" y="60342"/>
                </a:cubicBezTo>
                <a:cubicBezTo>
                  <a:pt x="15985" y="60342"/>
                  <a:pt x="16561" y="60269"/>
                  <a:pt x="17130" y="60139"/>
                </a:cubicBezTo>
                <a:cubicBezTo>
                  <a:pt x="17182" y="60140"/>
                  <a:pt x="17233" y="60140"/>
                  <a:pt x="17285" y="60140"/>
                </a:cubicBezTo>
                <a:cubicBezTo>
                  <a:pt x="19302" y="60140"/>
                  <a:pt x="21471" y="59630"/>
                  <a:pt x="23742" y="58560"/>
                </a:cubicBezTo>
                <a:cubicBezTo>
                  <a:pt x="27756" y="56552"/>
                  <a:pt x="31771" y="54920"/>
                  <a:pt x="36188" y="54518"/>
                </a:cubicBezTo>
                <a:cubicBezTo>
                  <a:pt x="36919" y="54482"/>
                  <a:pt x="37607" y="54474"/>
                  <a:pt x="38264" y="54474"/>
                </a:cubicBezTo>
                <a:cubicBezTo>
                  <a:pt x="38824" y="54474"/>
                  <a:pt x="39361" y="54480"/>
                  <a:pt x="39884" y="54480"/>
                </a:cubicBezTo>
                <a:cubicBezTo>
                  <a:pt x="41934" y="54480"/>
                  <a:pt x="43756" y="54387"/>
                  <a:pt x="45823" y="53474"/>
                </a:cubicBezTo>
                <a:cubicBezTo>
                  <a:pt x="51123" y="51012"/>
                  <a:pt x="52060" y="46970"/>
                  <a:pt x="52060" y="41938"/>
                </a:cubicBezTo>
                <a:cubicBezTo>
                  <a:pt x="52595" y="39690"/>
                  <a:pt x="52648" y="37442"/>
                  <a:pt x="52220" y="35327"/>
                </a:cubicBezTo>
                <a:cubicBezTo>
                  <a:pt x="50989" y="29091"/>
                  <a:pt x="43361" y="23497"/>
                  <a:pt x="38891" y="19482"/>
                </a:cubicBezTo>
                <a:cubicBezTo>
                  <a:pt x="33645" y="14664"/>
                  <a:pt x="37472" y="6447"/>
                  <a:pt x="31209" y="2218"/>
                </a:cubicBezTo>
                <a:cubicBezTo>
                  <a:pt x="28869" y="674"/>
                  <a:pt x="26436" y="1"/>
                  <a:pt x="240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7"/>
          <p:cNvPicPr preferRelativeResize="0"/>
          <p:nvPr/>
        </p:nvPicPr>
        <p:blipFill rotWithShape="1">
          <a:blip r:embed="rId4">
            <a:alphaModFix/>
          </a:blip>
          <a:srcRect b="0" l="1748" r="0" t="0"/>
          <a:stretch/>
        </p:blipFill>
        <p:spPr>
          <a:xfrm>
            <a:off x="676550" y="1394125"/>
            <a:ext cx="4758850" cy="36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/>
          <p:nvPr/>
        </p:nvSpPr>
        <p:spPr>
          <a:xfrm>
            <a:off x="-910979" y="3893592"/>
            <a:ext cx="2767329" cy="2377769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/>
          <p:nvPr/>
        </p:nvSpPr>
        <p:spPr>
          <a:xfrm rot="5400000">
            <a:off x="-473858" y="-523523"/>
            <a:ext cx="2006947" cy="2715633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 txBox="1"/>
          <p:nvPr>
            <p:ph idx="4294967295" type="ctrTitle"/>
          </p:nvPr>
        </p:nvSpPr>
        <p:spPr>
          <a:xfrm>
            <a:off x="2806350" y="516150"/>
            <a:ext cx="37401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Price Relation With Rating</a:t>
            </a:r>
            <a:endParaRPr b="0" sz="2230"/>
          </a:p>
        </p:txBody>
      </p:sp>
      <p:pic>
        <p:nvPicPr>
          <p:cNvPr id="321" name="Google Shape;3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287" y="1837787"/>
            <a:ext cx="3791426" cy="28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/>
          <p:nvPr/>
        </p:nvSpPr>
        <p:spPr>
          <a:xfrm rot="6138809">
            <a:off x="6752664" y="-654941"/>
            <a:ext cx="2056679" cy="2978455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/>
          <p:nvPr/>
        </p:nvSpPr>
        <p:spPr>
          <a:xfrm rot="8486608">
            <a:off x="7375934" y="-800501"/>
            <a:ext cx="1870004" cy="2530224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875" y="1595650"/>
            <a:ext cx="8115523" cy="331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 rot="-267126">
            <a:off x="-443913" y="3578509"/>
            <a:ext cx="1247487" cy="1806442"/>
          </a:xfrm>
          <a:custGeom>
            <a:rect b="b" l="l" r="r" t="t"/>
            <a:pathLst>
              <a:path extrusionOk="0" h="60973" w="42103">
                <a:moveTo>
                  <a:pt x="26097" y="27168"/>
                </a:moveTo>
                <a:lnTo>
                  <a:pt x="26097" y="27168"/>
                </a:lnTo>
                <a:cubicBezTo>
                  <a:pt x="26044" y="29229"/>
                  <a:pt x="24839" y="31210"/>
                  <a:pt x="23688" y="33056"/>
                </a:cubicBezTo>
                <a:cubicBezTo>
                  <a:pt x="23661" y="33030"/>
                  <a:pt x="23661" y="32949"/>
                  <a:pt x="23635" y="32923"/>
                </a:cubicBezTo>
                <a:cubicBezTo>
                  <a:pt x="23581" y="32816"/>
                  <a:pt x="23554" y="32762"/>
                  <a:pt x="23528" y="32655"/>
                </a:cubicBezTo>
                <a:cubicBezTo>
                  <a:pt x="23528" y="32628"/>
                  <a:pt x="23501" y="32575"/>
                  <a:pt x="23447" y="32575"/>
                </a:cubicBezTo>
                <a:cubicBezTo>
                  <a:pt x="23367" y="32280"/>
                  <a:pt x="23260" y="31959"/>
                  <a:pt x="23153" y="31584"/>
                </a:cubicBezTo>
                <a:cubicBezTo>
                  <a:pt x="23073" y="31290"/>
                  <a:pt x="23019" y="30942"/>
                  <a:pt x="22912" y="30648"/>
                </a:cubicBezTo>
                <a:cubicBezTo>
                  <a:pt x="22832" y="30139"/>
                  <a:pt x="22832" y="29684"/>
                  <a:pt x="22912" y="29336"/>
                </a:cubicBezTo>
                <a:cubicBezTo>
                  <a:pt x="23287" y="28346"/>
                  <a:pt x="25214" y="27677"/>
                  <a:pt x="26097" y="27168"/>
                </a:cubicBezTo>
                <a:close/>
                <a:moveTo>
                  <a:pt x="22511" y="30085"/>
                </a:moveTo>
                <a:cubicBezTo>
                  <a:pt x="22725" y="30808"/>
                  <a:pt x="22698" y="31584"/>
                  <a:pt x="22885" y="32307"/>
                </a:cubicBezTo>
                <a:cubicBezTo>
                  <a:pt x="22992" y="32896"/>
                  <a:pt x="23099" y="33431"/>
                  <a:pt x="23153" y="33993"/>
                </a:cubicBezTo>
                <a:cubicBezTo>
                  <a:pt x="22966" y="34288"/>
                  <a:pt x="22778" y="34582"/>
                  <a:pt x="22644" y="34850"/>
                </a:cubicBezTo>
                <a:cubicBezTo>
                  <a:pt x="20878" y="38195"/>
                  <a:pt x="18951" y="41273"/>
                  <a:pt x="16836" y="44405"/>
                </a:cubicBezTo>
                <a:cubicBezTo>
                  <a:pt x="16488" y="44887"/>
                  <a:pt x="16194" y="45529"/>
                  <a:pt x="15792" y="45957"/>
                </a:cubicBezTo>
                <a:cubicBezTo>
                  <a:pt x="16167" y="45235"/>
                  <a:pt x="16461" y="43067"/>
                  <a:pt x="16435" y="42986"/>
                </a:cubicBezTo>
                <a:cubicBezTo>
                  <a:pt x="16702" y="41327"/>
                  <a:pt x="17398" y="39614"/>
                  <a:pt x="18014" y="38142"/>
                </a:cubicBezTo>
                <a:cubicBezTo>
                  <a:pt x="19031" y="35572"/>
                  <a:pt x="20343" y="32976"/>
                  <a:pt x="22029" y="30701"/>
                </a:cubicBezTo>
                <a:cubicBezTo>
                  <a:pt x="22163" y="30487"/>
                  <a:pt x="22323" y="30246"/>
                  <a:pt x="22511" y="30085"/>
                </a:cubicBezTo>
                <a:close/>
                <a:moveTo>
                  <a:pt x="33119" y="0"/>
                </a:moveTo>
                <a:cubicBezTo>
                  <a:pt x="32916" y="0"/>
                  <a:pt x="32675" y="90"/>
                  <a:pt x="32387" y="295"/>
                </a:cubicBezTo>
                <a:cubicBezTo>
                  <a:pt x="31183" y="1179"/>
                  <a:pt x="31049" y="3962"/>
                  <a:pt x="31076" y="5274"/>
                </a:cubicBezTo>
                <a:cubicBezTo>
                  <a:pt x="31076" y="7254"/>
                  <a:pt x="31852" y="9021"/>
                  <a:pt x="31531" y="11002"/>
                </a:cubicBezTo>
                <a:cubicBezTo>
                  <a:pt x="31102" y="13303"/>
                  <a:pt x="30540" y="15632"/>
                  <a:pt x="29871" y="17907"/>
                </a:cubicBezTo>
                <a:cubicBezTo>
                  <a:pt x="29255" y="20075"/>
                  <a:pt x="28506" y="22243"/>
                  <a:pt x="27650" y="24331"/>
                </a:cubicBezTo>
                <a:cubicBezTo>
                  <a:pt x="26873" y="26151"/>
                  <a:pt x="24652" y="26793"/>
                  <a:pt x="22966" y="27703"/>
                </a:cubicBezTo>
                <a:cubicBezTo>
                  <a:pt x="23715" y="25321"/>
                  <a:pt x="24331" y="22859"/>
                  <a:pt x="25455" y="20637"/>
                </a:cubicBezTo>
                <a:cubicBezTo>
                  <a:pt x="26177" y="19299"/>
                  <a:pt x="28185" y="15177"/>
                  <a:pt x="26311" y="13999"/>
                </a:cubicBezTo>
                <a:cubicBezTo>
                  <a:pt x="26143" y="13894"/>
                  <a:pt x="25986" y="13845"/>
                  <a:pt x="25841" y="13845"/>
                </a:cubicBezTo>
                <a:cubicBezTo>
                  <a:pt x="24325" y="13845"/>
                  <a:pt x="24022" y="19111"/>
                  <a:pt x="23876" y="19941"/>
                </a:cubicBezTo>
                <a:cubicBezTo>
                  <a:pt x="23554" y="22484"/>
                  <a:pt x="23394" y="24893"/>
                  <a:pt x="22136" y="27195"/>
                </a:cubicBezTo>
                <a:cubicBezTo>
                  <a:pt x="21547" y="23474"/>
                  <a:pt x="21119" y="19674"/>
                  <a:pt x="20262" y="15980"/>
                </a:cubicBezTo>
                <a:cubicBezTo>
                  <a:pt x="19995" y="14802"/>
                  <a:pt x="19566" y="12233"/>
                  <a:pt x="18603" y="11457"/>
                </a:cubicBezTo>
                <a:cubicBezTo>
                  <a:pt x="18367" y="11273"/>
                  <a:pt x="18170" y="11194"/>
                  <a:pt x="18006" y="11194"/>
                </a:cubicBezTo>
                <a:cubicBezTo>
                  <a:pt x="17168" y="11194"/>
                  <a:pt x="17202" y="13256"/>
                  <a:pt x="17291" y="13839"/>
                </a:cubicBezTo>
                <a:cubicBezTo>
                  <a:pt x="17559" y="15525"/>
                  <a:pt x="18255" y="16783"/>
                  <a:pt x="19299" y="18094"/>
                </a:cubicBezTo>
                <a:cubicBezTo>
                  <a:pt x="20396" y="19459"/>
                  <a:pt x="20503" y="21172"/>
                  <a:pt x="20798" y="22832"/>
                </a:cubicBezTo>
                <a:cubicBezTo>
                  <a:pt x="21145" y="24652"/>
                  <a:pt x="21922" y="26847"/>
                  <a:pt x="21681" y="28694"/>
                </a:cubicBezTo>
                <a:cubicBezTo>
                  <a:pt x="21440" y="30273"/>
                  <a:pt x="20075" y="31798"/>
                  <a:pt x="19272" y="33137"/>
                </a:cubicBezTo>
                <a:cubicBezTo>
                  <a:pt x="19272" y="31611"/>
                  <a:pt x="19379" y="30085"/>
                  <a:pt x="19245" y="28533"/>
                </a:cubicBezTo>
                <a:cubicBezTo>
                  <a:pt x="19178" y="27975"/>
                  <a:pt x="19056" y="26117"/>
                  <a:pt x="18350" y="26117"/>
                </a:cubicBezTo>
                <a:cubicBezTo>
                  <a:pt x="18209" y="26117"/>
                  <a:pt x="18045" y="26191"/>
                  <a:pt x="17853" y="26365"/>
                </a:cubicBezTo>
                <a:cubicBezTo>
                  <a:pt x="17104" y="27061"/>
                  <a:pt x="17104" y="29470"/>
                  <a:pt x="16997" y="30407"/>
                </a:cubicBezTo>
                <a:cubicBezTo>
                  <a:pt x="16863" y="31959"/>
                  <a:pt x="16863" y="33511"/>
                  <a:pt x="17024" y="35091"/>
                </a:cubicBezTo>
                <a:cubicBezTo>
                  <a:pt x="17318" y="38329"/>
                  <a:pt x="16114" y="41166"/>
                  <a:pt x="15364" y="44325"/>
                </a:cubicBezTo>
                <a:cubicBezTo>
                  <a:pt x="14695" y="47001"/>
                  <a:pt x="13276" y="49544"/>
                  <a:pt x="10841" y="51016"/>
                </a:cubicBezTo>
                <a:cubicBezTo>
                  <a:pt x="10948" y="49946"/>
                  <a:pt x="10948" y="48768"/>
                  <a:pt x="11135" y="47751"/>
                </a:cubicBezTo>
                <a:cubicBezTo>
                  <a:pt x="11376" y="46707"/>
                  <a:pt x="12045" y="45957"/>
                  <a:pt x="12607" y="45128"/>
                </a:cubicBezTo>
                <a:cubicBezTo>
                  <a:pt x="13276" y="44164"/>
                  <a:pt x="14026" y="43067"/>
                  <a:pt x="14427" y="41916"/>
                </a:cubicBezTo>
                <a:cubicBezTo>
                  <a:pt x="14748" y="41166"/>
                  <a:pt x="15578" y="39560"/>
                  <a:pt x="14561" y="38998"/>
                </a:cubicBezTo>
                <a:cubicBezTo>
                  <a:pt x="14508" y="38998"/>
                  <a:pt x="14481" y="38972"/>
                  <a:pt x="14454" y="38972"/>
                </a:cubicBezTo>
                <a:cubicBezTo>
                  <a:pt x="13838" y="39266"/>
                  <a:pt x="13410" y="39748"/>
                  <a:pt x="13089" y="40283"/>
                </a:cubicBezTo>
                <a:cubicBezTo>
                  <a:pt x="12848" y="40711"/>
                  <a:pt x="12634" y="41166"/>
                  <a:pt x="12500" y="41675"/>
                </a:cubicBezTo>
                <a:cubicBezTo>
                  <a:pt x="12099" y="42639"/>
                  <a:pt x="11778" y="43656"/>
                  <a:pt x="11242" y="44485"/>
                </a:cubicBezTo>
                <a:cubicBezTo>
                  <a:pt x="11028" y="43120"/>
                  <a:pt x="10948" y="41675"/>
                  <a:pt x="11135" y="40310"/>
                </a:cubicBezTo>
                <a:cubicBezTo>
                  <a:pt x="11349" y="38891"/>
                  <a:pt x="11965" y="37633"/>
                  <a:pt x="12018" y="36188"/>
                </a:cubicBezTo>
                <a:cubicBezTo>
                  <a:pt x="12072" y="34876"/>
                  <a:pt x="11831" y="33511"/>
                  <a:pt x="11430" y="32280"/>
                </a:cubicBezTo>
                <a:cubicBezTo>
                  <a:pt x="11223" y="31624"/>
                  <a:pt x="10650" y="30838"/>
                  <a:pt x="10049" y="30838"/>
                </a:cubicBezTo>
                <a:cubicBezTo>
                  <a:pt x="9792" y="30838"/>
                  <a:pt x="9529" y="30982"/>
                  <a:pt x="9288" y="31343"/>
                </a:cubicBezTo>
                <a:cubicBezTo>
                  <a:pt x="8592" y="32414"/>
                  <a:pt x="9154" y="34823"/>
                  <a:pt x="9262" y="36001"/>
                </a:cubicBezTo>
                <a:cubicBezTo>
                  <a:pt x="9395" y="37526"/>
                  <a:pt x="9743" y="38972"/>
                  <a:pt x="10011" y="40471"/>
                </a:cubicBezTo>
                <a:cubicBezTo>
                  <a:pt x="10493" y="43441"/>
                  <a:pt x="10546" y="46493"/>
                  <a:pt x="10305" y="49517"/>
                </a:cubicBezTo>
                <a:cubicBezTo>
                  <a:pt x="9690" y="48714"/>
                  <a:pt x="9342" y="47644"/>
                  <a:pt x="8887" y="46627"/>
                </a:cubicBezTo>
                <a:cubicBezTo>
                  <a:pt x="8592" y="45984"/>
                  <a:pt x="8271" y="44780"/>
                  <a:pt x="7549" y="44432"/>
                </a:cubicBezTo>
                <a:cubicBezTo>
                  <a:pt x="7423" y="44348"/>
                  <a:pt x="7249" y="44281"/>
                  <a:pt x="7076" y="44281"/>
                </a:cubicBezTo>
                <a:cubicBezTo>
                  <a:pt x="7028" y="44281"/>
                  <a:pt x="6980" y="44286"/>
                  <a:pt x="6933" y="44298"/>
                </a:cubicBezTo>
                <a:cubicBezTo>
                  <a:pt x="6398" y="45262"/>
                  <a:pt x="6933" y="46305"/>
                  <a:pt x="7415" y="47162"/>
                </a:cubicBezTo>
                <a:cubicBezTo>
                  <a:pt x="7896" y="48206"/>
                  <a:pt x="8539" y="49250"/>
                  <a:pt x="8967" y="50079"/>
                </a:cubicBezTo>
                <a:cubicBezTo>
                  <a:pt x="9636" y="51418"/>
                  <a:pt x="10279" y="52006"/>
                  <a:pt x="9154" y="53184"/>
                </a:cubicBezTo>
                <a:cubicBezTo>
                  <a:pt x="7682" y="54763"/>
                  <a:pt x="6023" y="56235"/>
                  <a:pt x="4310" y="57547"/>
                </a:cubicBezTo>
                <a:cubicBezTo>
                  <a:pt x="3507" y="58163"/>
                  <a:pt x="2276" y="58698"/>
                  <a:pt x="1339" y="59474"/>
                </a:cubicBezTo>
                <a:cubicBezTo>
                  <a:pt x="991" y="59715"/>
                  <a:pt x="375" y="59876"/>
                  <a:pt x="134" y="60250"/>
                </a:cubicBezTo>
                <a:cubicBezTo>
                  <a:pt x="1" y="60491"/>
                  <a:pt x="27" y="60839"/>
                  <a:pt x="268" y="60973"/>
                </a:cubicBezTo>
                <a:cubicBezTo>
                  <a:pt x="509" y="60893"/>
                  <a:pt x="723" y="60705"/>
                  <a:pt x="937" y="60571"/>
                </a:cubicBezTo>
                <a:cubicBezTo>
                  <a:pt x="2276" y="59715"/>
                  <a:pt x="3614" y="58751"/>
                  <a:pt x="5059" y="58109"/>
                </a:cubicBezTo>
                <a:cubicBezTo>
                  <a:pt x="5996" y="57708"/>
                  <a:pt x="6853" y="57601"/>
                  <a:pt x="7719" y="57601"/>
                </a:cubicBezTo>
                <a:cubicBezTo>
                  <a:pt x="8586" y="57601"/>
                  <a:pt x="9462" y="57708"/>
                  <a:pt x="10439" y="57734"/>
                </a:cubicBezTo>
                <a:cubicBezTo>
                  <a:pt x="10527" y="57737"/>
                  <a:pt x="10614" y="57738"/>
                  <a:pt x="10701" y="57738"/>
                </a:cubicBezTo>
                <a:cubicBezTo>
                  <a:pt x="11654" y="57738"/>
                  <a:pt x="12586" y="57605"/>
                  <a:pt x="13517" y="57360"/>
                </a:cubicBezTo>
                <a:cubicBezTo>
                  <a:pt x="14240" y="57199"/>
                  <a:pt x="15846" y="56905"/>
                  <a:pt x="16328" y="56235"/>
                </a:cubicBezTo>
                <a:cubicBezTo>
                  <a:pt x="16354" y="55861"/>
                  <a:pt x="16354" y="55540"/>
                  <a:pt x="15846" y="55218"/>
                </a:cubicBezTo>
                <a:cubicBezTo>
                  <a:pt x="15565" y="55057"/>
                  <a:pt x="15172" y="54994"/>
                  <a:pt x="14728" y="54994"/>
                </a:cubicBezTo>
                <a:cubicBezTo>
                  <a:pt x="13209" y="54994"/>
                  <a:pt x="11089" y="55727"/>
                  <a:pt x="10772" y="55727"/>
                </a:cubicBezTo>
                <a:cubicBezTo>
                  <a:pt x="10768" y="55727"/>
                  <a:pt x="10764" y="55727"/>
                  <a:pt x="10760" y="55727"/>
                </a:cubicBezTo>
                <a:cubicBezTo>
                  <a:pt x="11697" y="55325"/>
                  <a:pt x="13357" y="54790"/>
                  <a:pt x="13892" y="53827"/>
                </a:cubicBezTo>
                <a:cubicBezTo>
                  <a:pt x="13946" y="53719"/>
                  <a:pt x="13972" y="53586"/>
                  <a:pt x="14026" y="53479"/>
                </a:cubicBezTo>
                <a:cubicBezTo>
                  <a:pt x="14160" y="53131"/>
                  <a:pt x="13972" y="52783"/>
                  <a:pt x="13303" y="52729"/>
                </a:cubicBezTo>
                <a:cubicBezTo>
                  <a:pt x="13201" y="52715"/>
                  <a:pt x="13097" y="52708"/>
                  <a:pt x="12992" y="52708"/>
                </a:cubicBezTo>
                <a:cubicBezTo>
                  <a:pt x="11516" y="52708"/>
                  <a:pt x="9709" y="54032"/>
                  <a:pt x="8485" y="54656"/>
                </a:cubicBezTo>
                <a:cubicBezTo>
                  <a:pt x="9502" y="53612"/>
                  <a:pt x="10466" y="52515"/>
                  <a:pt x="11537" y="51551"/>
                </a:cubicBezTo>
                <a:cubicBezTo>
                  <a:pt x="12031" y="51085"/>
                  <a:pt x="12497" y="50949"/>
                  <a:pt x="13003" y="50949"/>
                </a:cubicBezTo>
                <a:cubicBezTo>
                  <a:pt x="13484" y="50949"/>
                  <a:pt x="14002" y="51072"/>
                  <a:pt x="14615" y="51150"/>
                </a:cubicBezTo>
                <a:cubicBezTo>
                  <a:pt x="17398" y="51525"/>
                  <a:pt x="19941" y="50909"/>
                  <a:pt x="21975" y="53157"/>
                </a:cubicBezTo>
                <a:cubicBezTo>
                  <a:pt x="23046" y="54335"/>
                  <a:pt x="24224" y="55299"/>
                  <a:pt x="25749" y="55807"/>
                </a:cubicBezTo>
                <a:cubicBezTo>
                  <a:pt x="26104" y="55909"/>
                  <a:pt x="26656" y="56070"/>
                  <a:pt x="27083" y="56070"/>
                </a:cubicBezTo>
                <a:cubicBezTo>
                  <a:pt x="27558" y="56070"/>
                  <a:pt x="27878" y="55870"/>
                  <a:pt x="27596" y="55165"/>
                </a:cubicBezTo>
                <a:cubicBezTo>
                  <a:pt x="26766" y="53050"/>
                  <a:pt x="22939" y="52408"/>
                  <a:pt x="21065" y="51659"/>
                </a:cubicBezTo>
                <a:cubicBezTo>
                  <a:pt x="23206" y="50882"/>
                  <a:pt x="25696" y="50936"/>
                  <a:pt x="27971" y="50588"/>
                </a:cubicBezTo>
                <a:cubicBezTo>
                  <a:pt x="29041" y="50401"/>
                  <a:pt x="33056" y="49517"/>
                  <a:pt x="32896" y="47938"/>
                </a:cubicBezTo>
                <a:cubicBezTo>
                  <a:pt x="32841" y="47427"/>
                  <a:pt x="32473" y="47239"/>
                  <a:pt x="31959" y="47239"/>
                </a:cubicBezTo>
                <a:cubicBezTo>
                  <a:pt x="30696" y="47239"/>
                  <a:pt x="28549" y="48375"/>
                  <a:pt x="27997" y="48661"/>
                </a:cubicBezTo>
                <a:cubicBezTo>
                  <a:pt x="27141" y="49169"/>
                  <a:pt x="26472" y="49946"/>
                  <a:pt x="25482" y="50267"/>
                </a:cubicBezTo>
                <a:cubicBezTo>
                  <a:pt x="24598" y="50588"/>
                  <a:pt x="23581" y="50508"/>
                  <a:pt x="22644" y="50615"/>
                </a:cubicBezTo>
                <a:cubicBezTo>
                  <a:pt x="23742" y="49731"/>
                  <a:pt x="25829" y="48393"/>
                  <a:pt x="26231" y="47001"/>
                </a:cubicBezTo>
                <a:cubicBezTo>
                  <a:pt x="26462" y="46231"/>
                  <a:pt x="26250" y="45970"/>
                  <a:pt x="25859" y="45970"/>
                </a:cubicBezTo>
                <a:cubicBezTo>
                  <a:pt x="25162" y="45970"/>
                  <a:pt x="23897" y="46798"/>
                  <a:pt x="23554" y="47055"/>
                </a:cubicBezTo>
                <a:cubicBezTo>
                  <a:pt x="22805" y="47590"/>
                  <a:pt x="22109" y="48206"/>
                  <a:pt x="21547" y="48928"/>
                </a:cubicBezTo>
                <a:cubicBezTo>
                  <a:pt x="21145" y="49437"/>
                  <a:pt x="20798" y="50374"/>
                  <a:pt x="20209" y="50668"/>
                </a:cubicBezTo>
                <a:cubicBezTo>
                  <a:pt x="19913" y="50805"/>
                  <a:pt x="19527" y="50847"/>
                  <a:pt x="19121" y="50847"/>
                </a:cubicBezTo>
                <a:cubicBezTo>
                  <a:pt x="18496" y="50847"/>
                  <a:pt x="17826" y="50749"/>
                  <a:pt x="17372" y="50749"/>
                </a:cubicBezTo>
                <a:lnTo>
                  <a:pt x="16702" y="50749"/>
                </a:lnTo>
                <a:cubicBezTo>
                  <a:pt x="15632" y="50588"/>
                  <a:pt x="14454" y="50722"/>
                  <a:pt x="13437" y="50267"/>
                </a:cubicBezTo>
                <a:cubicBezTo>
                  <a:pt x="13946" y="50053"/>
                  <a:pt x="14508" y="49972"/>
                  <a:pt x="15043" y="49785"/>
                </a:cubicBezTo>
                <a:cubicBezTo>
                  <a:pt x="15578" y="49464"/>
                  <a:pt x="16247" y="49250"/>
                  <a:pt x="16756" y="49009"/>
                </a:cubicBezTo>
                <a:cubicBezTo>
                  <a:pt x="17666" y="48527"/>
                  <a:pt x="18576" y="47992"/>
                  <a:pt x="19406" y="47430"/>
                </a:cubicBezTo>
                <a:cubicBezTo>
                  <a:pt x="21172" y="46225"/>
                  <a:pt x="22805" y="44860"/>
                  <a:pt x="24357" y="43388"/>
                </a:cubicBezTo>
                <a:cubicBezTo>
                  <a:pt x="25937" y="41889"/>
                  <a:pt x="27141" y="41300"/>
                  <a:pt x="29282" y="40872"/>
                </a:cubicBezTo>
                <a:cubicBezTo>
                  <a:pt x="29710" y="40765"/>
                  <a:pt x="30166" y="40711"/>
                  <a:pt x="30647" y="40604"/>
                </a:cubicBezTo>
                <a:cubicBezTo>
                  <a:pt x="32762" y="40203"/>
                  <a:pt x="35064" y="40685"/>
                  <a:pt x="35626" y="39641"/>
                </a:cubicBezTo>
                <a:cubicBezTo>
                  <a:pt x="35786" y="39373"/>
                  <a:pt x="35626" y="39105"/>
                  <a:pt x="35385" y="38945"/>
                </a:cubicBezTo>
                <a:cubicBezTo>
                  <a:pt x="35197" y="38811"/>
                  <a:pt x="34903" y="38758"/>
                  <a:pt x="34689" y="38624"/>
                </a:cubicBezTo>
                <a:lnTo>
                  <a:pt x="34635" y="38624"/>
                </a:lnTo>
                <a:cubicBezTo>
                  <a:pt x="34273" y="38531"/>
                  <a:pt x="33896" y="38491"/>
                  <a:pt x="33510" y="38491"/>
                </a:cubicBezTo>
                <a:cubicBezTo>
                  <a:pt x="31553" y="38491"/>
                  <a:pt x="29362" y="39524"/>
                  <a:pt x="27730" y="40015"/>
                </a:cubicBezTo>
                <a:cubicBezTo>
                  <a:pt x="29737" y="38035"/>
                  <a:pt x="31905" y="36161"/>
                  <a:pt x="33832" y="34127"/>
                </a:cubicBezTo>
                <a:cubicBezTo>
                  <a:pt x="34823" y="33056"/>
                  <a:pt x="35760" y="31852"/>
                  <a:pt x="36455" y="30540"/>
                </a:cubicBezTo>
                <a:cubicBezTo>
                  <a:pt x="36766" y="29964"/>
                  <a:pt x="36984" y="28983"/>
                  <a:pt x="36350" y="28983"/>
                </a:cubicBezTo>
                <a:cubicBezTo>
                  <a:pt x="36219" y="28983"/>
                  <a:pt x="36051" y="29025"/>
                  <a:pt x="35840" y="29122"/>
                </a:cubicBezTo>
                <a:cubicBezTo>
                  <a:pt x="34689" y="29630"/>
                  <a:pt x="33592" y="31477"/>
                  <a:pt x="32815" y="32414"/>
                </a:cubicBezTo>
                <a:cubicBezTo>
                  <a:pt x="31852" y="33619"/>
                  <a:pt x="30968" y="34876"/>
                  <a:pt x="30112" y="36134"/>
                </a:cubicBezTo>
                <a:cubicBezTo>
                  <a:pt x="28399" y="38543"/>
                  <a:pt x="26472" y="40738"/>
                  <a:pt x="24063" y="42451"/>
                </a:cubicBezTo>
                <a:cubicBezTo>
                  <a:pt x="24598" y="41220"/>
                  <a:pt x="25187" y="39962"/>
                  <a:pt x="25696" y="38704"/>
                </a:cubicBezTo>
                <a:cubicBezTo>
                  <a:pt x="25990" y="37928"/>
                  <a:pt x="26873" y="36161"/>
                  <a:pt x="26525" y="35385"/>
                </a:cubicBezTo>
                <a:cubicBezTo>
                  <a:pt x="26395" y="35087"/>
                  <a:pt x="26233" y="34960"/>
                  <a:pt x="26052" y="34960"/>
                </a:cubicBezTo>
                <a:cubicBezTo>
                  <a:pt x="25045" y="34960"/>
                  <a:pt x="23441" y="38893"/>
                  <a:pt x="23260" y="39346"/>
                </a:cubicBezTo>
                <a:cubicBezTo>
                  <a:pt x="22377" y="41488"/>
                  <a:pt x="21788" y="44646"/>
                  <a:pt x="19968" y="46091"/>
                </a:cubicBezTo>
                <a:cubicBezTo>
                  <a:pt x="17987" y="47670"/>
                  <a:pt x="15792" y="49009"/>
                  <a:pt x="13357" y="49705"/>
                </a:cubicBezTo>
                <a:cubicBezTo>
                  <a:pt x="14293" y="48848"/>
                  <a:pt x="15525" y="47001"/>
                  <a:pt x="16435" y="45797"/>
                </a:cubicBezTo>
                <a:cubicBezTo>
                  <a:pt x="17666" y="44191"/>
                  <a:pt x="18844" y="42505"/>
                  <a:pt x="19968" y="40818"/>
                </a:cubicBezTo>
                <a:cubicBezTo>
                  <a:pt x="20985" y="39266"/>
                  <a:pt x="21841" y="37660"/>
                  <a:pt x="22805" y="36134"/>
                </a:cubicBezTo>
                <a:lnTo>
                  <a:pt x="22805" y="36108"/>
                </a:lnTo>
                <a:cubicBezTo>
                  <a:pt x="24331" y="34047"/>
                  <a:pt x="26231" y="32869"/>
                  <a:pt x="28399" y="31638"/>
                </a:cubicBezTo>
                <a:cubicBezTo>
                  <a:pt x="28613" y="31531"/>
                  <a:pt x="28827" y="31477"/>
                  <a:pt x="29041" y="31424"/>
                </a:cubicBezTo>
                <a:cubicBezTo>
                  <a:pt x="29951" y="31183"/>
                  <a:pt x="32789" y="30835"/>
                  <a:pt x="32789" y="29523"/>
                </a:cubicBezTo>
                <a:cubicBezTo>
                  <a:pt x="32789" y="29086"/>
                  <a:pt x="32524" y="28924"/>
                  <a:pt x="32134" y="28924"/>
                </a:cubicBezTo>
                <a:cubicBezTo>
                  <a:pt x="31188" y="28924"/>
                  <a:pt x="29504" y="29874"/>
                  <a:pt x="29068" y="30139"/>
                </a:cubicBezTo>
                <a:cubicBezTo>
                  <a:pt x="27462" y="31076"/>
                  <a:pt x="26097" y="32307"/>
                  <a:pt x="24625" y="33458"/>
                </a:cubicBezTo>
                <a:cubicBezTo>
                  <a:pt x="24598" y="33351"/>
                  <a:pt x="24545" y="33244"/>
                  <a:pt x="24545" y="33190"/>
                </a:cubicBezTo>
                <a:cubicBezTo>
                  <a:pt x="24652" y="32816"/>
                  <a:pt x="24866" y="32441"/>
                  <a:pt x="25000" y="32066"/>
                </a:cubicBezTo>
                <a:cubicBezTo>
                  <a:pt x="25401" y="31129"/>
                  <a:pt x="25829" y="30246"/>
                  <a:pt x="26231" y="29309"/>
                </a:cubicBezTo>
                <a:cubicBezTo>
                  <a:pt x="26525" y="28640"/>
                  <a:pt x="26873" y="27436"/>
                  <a:pt x="27355" y="26900"/>
                </a:cubicBezTo>
                <a:cubicBezTo>
                  <a:pt x="27624" y="26600"/>
                  <a:pt x="28045" y="26491"/>
                  <a:pt x="28536" y="26491"/>
                </a:cubicBezTo>
                <a:cubicBezTo>
                  <a:pt x="29703" y="26491"/>
                  <a:pt x="31263" y="27108"/>
                  <a:pt x="32093" y="27222"/>
                </a:cubicBezTo>
                <a:cubicBezTo>
                  <a:pt x="32265" y="27250"/>
                  <a:pt x="32556" y="27270"/>
                  <a:pt x="32887" y="27270"/>
                </a:cubicBezTo>
                <a:cubicBezTo>
                  <a:pt x="34096" y="27270"/>
                  <a:pt x="35850" y="27002"/>
                  <a:pt x="34421" y="25910"/>
                </a:cubicBezTo>
                <a:cubicBezTo>
                  <a:pt x="33725" y="25375"/>
                  <a:pt x="32789" y="25321"/>
                  <a:pt x="31959" y="25214"/>
                </a:cubicBezTo>
                <a:cubicBezTo>
                  <a:pt x="31536" y="25193"/>
                  <a:pt x="30780" y="24972"/>
                  <a:pt x="30243" y="24972"/>
                </a:cubicBezTo>
                <a:cubicBezTo>
                  <a:pt x="30100" y="24972"/>
                  <a:pt x="29973" y="24987"/>
                  <a:pt x="29872" y="25026"/>
                </a:cubicBezTo>
                <a:lnTo>
                  <a:pt x="29872" y="25026"/>
                </a:lnTo>
                <a:cubicBezTo>
                  <a:pt x="32147" y="24143"/>
                  <a:pt x="34689" y="23876"/>
                  <a:pt x="36910" y="22912"/>
                </a:cubicBezTo>
                <a:cubicBezTo>
                  <a:pt x="37874" y="22618"/>
                  <a:pt x="42103" y="20450"/>
                  <a:pt x="40925" y="19031"/>
                </a:cubicBezTo>
                <a:cubicBezTo>
                  <a:pt x="40845" y="18934"/>
                  <a:pt x="40706" y="18891"/>
                  <a:pt x="40522" y="18891"/>
                </a:cubicBezTo>
                <a:cubicBezTo>
                  <a:pt x="39187" y="18891"/>
                  <a:pt x="35496" y="21177"/>
                  <a:pt x="34742" y="21601"/>
                </a:cubicBezTo>
                <a:cubicBezTo>
                  <a:pt x="32735" y="22752"/>
                  <a:pt x="30754" y="23929"/>
                  <a:pt x="28586" y="24732"/>
                </a:cubicBezTo>
                <a:cubicBezTo>
                  <a:pt x="29336" y="22377"/>
                  <a:pt x="29710" y="19995"/>
                  <a:pt x="31798" y="18496"/>
                </a:cubicBezTo>
                <a:cubicBezTo>
                  <a:pt x="33752" y="17051"/>
                  <a:pt x="35331" y="15284"/>
                  <a:pt x="36696" y="13277"/>
                </a:cubicBezTo>
                <a:cubicBezTo>
                  <a:pt x="37232" y="12447"/>
                  <a:pt x="38115" y="11403"/>
                  <a:pt x="38383" y="10439"/>
                </a:cubicBezTo>
                <a:cubicBezTo>
                  <a:pt x="38593" y="9690"/>
                  <a:pt x="38429" y="9419"/>
                  <a:pt x="38128" y="9419"/>
                </a:cubicBezTo>
                <a:cubicBezTo>
                  <a:pt x="37817" y="9419"/>
                  <a:pt x="37358" y="9711"/>
                  <a:pt x="37018" y="10065"/>
                </a:cubicBezTo>
                <a:cubicBezTo>
                  <a:pt x="35412" y="11778"/>
                  <a:pt x="33886" y="13571"/>
                  <a:pt x="32360" y="15364"/>
                </a:cubicBezTo>
                <a:cubicBezTo>
                  <a:pt x="31611" y="16194"/>
                  <a:pt x="31129" y="17184"/>
                  <a:pt x="30487" y="18094"/>
                </a:cubicBezTo>
                <a:cubicBezTo>
                  <a:pt x="30728" y="17639"/>
                  <a:pt x="31209" y="16328"/>
                  <a:pt x="31263" y="15846"/>
                </a:cubicBezTo>
                <a:cubicBezTo>
                  <a:pt x="31450" y="13946"/>
                  <a:pt x="31932" y="12045"/>
                  <a:pt x="32226" y="10199"/>
                </a:cubicBezTo>
                <a:cubicBezTo>
                  <a:pt x="32601" y="8084"/>
                  <a:pt x="33592" y="6211"/>
                  <a:pt x="33993" y="4150"/>
                </a:cubicBezTo>
                <a:cubicBezTo>
                  <a:pt x="34131" y="3413"/>
                  <a:pt x="34368" y="0"/>
                  <a:pt x="33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4294967295" type="ctrTitle"/>
          </p:nvPr>
        </p:nvSpPr>
        <p:spPr>
          <a:xfrm>
            <a:off x="1509900" y="697575"/>
            <a:ext cx="71982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Brand vs Customer Reviews vs Social Media Comments vs Feedback</a:t>
            </a:r>
            <a:endParaRPr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 b="51378" l="34296" r="0" t="0"/>
          <a:stretch/>
        </p:blipFill>
        <p:spPr>
          <a:xfrm>
            <a:off x="1715338" y="2903674"/>
            <a:ext cx="1536476" cy="15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 txBox="1"/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Vs Social Media Comments</a:t>
            </a:r>
            <a:endParaRPr b="0"/>
          </a:p>
        </p:txBody>
      </p:sp>
      <p:pic>
        <p:nvPicPr>
          <p:cNvPr id="337" name="Google Shape;337;p50"/>
          <p:cNvPicPr preferRelativeResize="0"/>
          <p:nvPr/>
        </p:nvPicPr>
        <p:blipFill rotWithShape="1">
          <a:blip r:embed="rId4">
            <a:alphaModFix/>
          </a:blip>
          <a:srcRect b="36988" l="14842" r="0" t="0"/>
          <a:stretch/>
        </p:blipFill>
        <p:spPr>
          <a:xfrm>
            <a:off x="1715338" y="1258499"/>
            <a:ext cx="1536476" cy="159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/>
          <p:nvPr/>
        </p:nvSpPr>
        <p:spPr>
          <a:xfrm rot="-933409">
            <a:off x="7578975" y="-800851"/>
            <a:ext cx="2482424" cy="3359008"/>
          </a:xfrm>
          <a:custGeom>
            <a:rect b="b" l="l" r="r" t="t"/>
            <a:pathLst>
              <a:path extrusionOk="0" h="69538" w="51391">
                <a:moveTo>
                  <a:pt x="21386" y="25535"/>
                </a:moveTo>
                <a:cubicBezTo>
                  <a:pt x="20316" y="7254"/>
                  <a:pt x="7790" y="5487"/>
                  <a:pt x="7790" y="5487"/>
                </a:cubicBezTo>
                <a:cubicBezTo>
                  <a:pt x="9315" y="17425"/>
                  <a:pt x="21413" y="25669"/>
                  <a:pt x="21413" y="25669"/>
                </a:cubicBezTo>
                <a:cubicBezTo>
                  <a:pt x="21386" y="25642"/>
                  <a:pt x="21386" y="25588"/>
                  <a:pt x="21386" y="25535"/>
                </a:cubicBezTo>
                <a:lnTo>
                  <a:pt x="33351" y="51765"/>
                </a:lnTo>
                <a:cubicBezTo>
                  <a:pt x="31290" y="46840"/>
                  <a:pt x="29095" y="41434"/>
                  <a:pt x="27382" y="36241"/>
                </a:cubicBezTo>
                <a:close/>
                <a:moveTo>
                  <a:pt x="31664" y="35572"/>
                </a:moveTo>
                <a:lnTo>
                  <a:pt x="31022" y="45850"/>
                </a:lnTo>
                <a:cubicBezTo>
                  <a:pt x="32227" y="44806"/>
                  <a:pt x="31664" y="35572"/>
                  <a:pt x="31664" y="35572"/>
                </a:cubicBezTo>
                <a:close/>
                <a:moveTo>
                  <a:pt x="5514" y="47991"/>
                </a:moveTo>
                <a:cubicBezTo>
                  <a:pt x="16328" y="56717"/>
                  <a:pt x="23715" y="51899"/>
                  <a:pt x="25348" y="50561"/>
                </a:cubicBezTo>
                <a:lnTo>
                  <a:pt x="29202" y="51016"/>
                </a:lnTo>
                <a:cubicBezTo>
                  <a:pt x="28613" y="50721"/>
                  <a:pt x="27275" y="50454"/>
                  <a:pt x="25589" y="50186"/>
                </a:cubicBezTo>
                <a:cubicBezTo>
                  <a:pt x="17158" y="44431"/>
                  <a:pt x="5514" y="47991"/>
                  <a:pt x="5514" y="47991"/>
                </a:cubicBezTo>
                <a:close/>
                <a:moveTo>
                  <a:pt x="24893" y="22055"/>
                </a:moveTo>
                <a:cubicBezTo>
                  <a:pt x="24893" y="22216"/>
                  <a:pt x="24920" y="22350"/>
                  <a:pt x="24973" y="22376"/>
                </a:cubicBezTo>
                <a:lnTo>
                  <a:pt x="25000" y="21895"/>
                </a:lnTo>
                <a:cubicBezTo>
                  <a:pt x="34609" y="7896"/>
                  <a:pt x="25803" y="0"/>
                  <a:pt x="25803" y="0"/>
                </a:cubicBezTo>
                <a:cubicBezTo>
                  <a:pt x="20102" y="9582"/>
                  <a:pt x="24893" y="22055"/>
                  <a:pt x="24893" y="22055"/>
                </a:cubicBezTo>
                <a:close/>
                <a:moveTo>
                  <a:pt x="32762" y="12928"/>
                </a:moveTo>
                <a:cubicBezTo>
                  <a:pt x="27061" y="22510"/>
                  <a:pt x="31825" y="34956"/>
                  <a:pt x="31825" y="34956"/>
                </a:cubicBezTo>
                <a:cubicBezTo>
                  <a:pt x="41621" y="20851"/>
                  <a:pt x="32762" y="12928"/>
                  <a:pt x="32762" y="12928"/>
                </a:cubicBezTo>
                <a:close/>
                <a:moveTo>
                  <a:pt x="33940" y="39158"/>
                </a:moveTo>
                <a:lnTo>
                  <a:pt x="33752" y="39319"/>
                </a:lnTo>
                <a:cubicBezTo>
                  <a:pt x="33806" y="39319"/>
                  <a:pt x="33859" y="39239"/>
                  <a:pt x="33940" y="39158"/>
                </a:cubicBezTo>
                <a:cubicBezTo>
                  <a:pt x="48580" y="35304"/>
                  <a:pt x="47242" y="24839"/>
                  <a:pt x="47242" y="24839"/>
                </a:cubicBezTo>
                <a:cubicBezTo>
                  <a:pt x="37767" y="27970"/>
                  <a:pt x="33672" y="39212"/>
                  <a:pt x="33672" y="39212"/>
                </a:cubicBezTo>
                <a:cubicBezTo>
                  <a:pt x="33806" y="39185"/>
                  <a:pt x="33859" y="39185"/>
                  <a:pt x="33940" y="39158"/>
                </a:cubicBezTo>
                <a:close/>
                <a:moveTo>
                  <a:pt x="40149" y="52889"/>
                </a:moveTo>
                <a:lnTo>
                  <a:pt x="40176" y="52889"/>
                </a:lnTo>
                <a:cubicBezTo>
                  <a:pt x="39908" y="53023"/>
                  <a:pt x="39641" y="53210"/>
                  <a:pt x="39373" y="53371"/>
                </a:cubicBezTo>
                <a:lnTo>
                  <a:pt x="40149" y="51016"/>
                </a:lnTo>
                <a:cubicBezTo>
                  <a:pt x="47189" y="45448"/>
                  <a:pt x="44084" y="39828"/>
                  <a:pt x="44084" y="39828"/>
                </a:cubicBezTo>
                <a:cubicBezTo>
                  <a:pt x="39159" y="43923"/>
                  <a:pt x="39319" y="51631"/>
                  <a:pt x="39319" y="51631"/>
                </a:cubicBezTo>
                <a:cubicBezTo>
                  <a:pt x="39373" y="51604"/>
                  <a:pt x="39400" y="51551"/>
                  <a:pt x="39480" y="51524"/>
                </a:cubicBezTo>
                <a:cubicBezTo>
                  <a:pt x="39186" y="52327"/>
                  <a:pt x="38918" y="53130"/>
                  <a:pt x="38650" y="53906"/>
                </a:cubicBezTo>
                <a:lnTo>
                  <a:pt x="38624" y="53933"/>
                </a:lnTo>
                <a:lnTo>
                  <a:pt x="38650" y="53933"/>
                </a:lnTo>
                <a:cubicBezTo>
                  <a:pt x="37767" y="56476"/>
                  <a:pt x="37098" y="58778"/>
                  <a:pt x="37098" y="59929"/>
                </a:cubicBezTo>
                <a:lnTo>
                  <a:pt x="33351" y="51765"/>
                </a:lnTo>
                <a:cubicBezTo>
                  <a:pt x="34047" y="53425"/>
                  <a:pt x="34769" y="55084"/>
                  <a:pt x="35465" y="56610"/>
                </a:cubicBezTo>
                <a:lnTo>
                  <a:pt x="24010" y="44993"/>
                </a:lnTo>
                <a:cubicBezTo>
                  <a:pt x="23742" y="44324"/>
                  <a:pt x="23340" y="43254"/>
                  <a:pt x="22859" y="41996"/>
                </a:cubicBezTo>
                <a:cubicBezTo>
                  <a:pt x="22671" y="26177"/>
                  <a:pt x="11965" y="24089"/>
                  <a:pt x="11965" y="24089"/>
                </a:cubicBezTo>
                <a:cubicBezTo>
                  <a:pt x="12634" y="33136"/>
                  <a:pt x="20343" y="40122"/>
                  <a:pt x="22377" y="41781"/>
                </a:cubicBezTo>
                <a:lnTo>
                  <a:pt x="23688" y="44645"/>
                </a:lnTo>
                <a:lnTo>
                  <a:pt x="19272" y="40149"/>
                </a:lnTo>
                <a:lnTo>
                  <a:pt x="19245" y="40095"/>
                </a:lnTo>
                <a:cubicBezTo>
                  <a:pt x="19192" y="40042"/>
                  <a:pt x="19192" y="40042"/>
                  <a:pt x="19138" y="40015"/>
                </a:cubicBezTo>
                <a:lnTo>
                  <a:pt x="19165" y="40015"/>
                </a:lnTo>
                <a:cubicBezTo>
                  <a:pt x="12233" y="32413"/>
                  <a:pt x="1" y="33270"/>
                  <a:pt x="1" y="33270"/>
                </a:cubicBezTo>
                <a:cubicBezTo>
                  <a:pt x="8673" y="44271"/>
                  <a:pt x="16997" y="41059"/>
                  <a:pt x="18790" y="40176"/>
                </a:cubicBezTo>
                <a:lnTo>
                  <a:pt x="19513" y="40523"/>
                </a:lnTo>
                <a:cubicBezTo>
                  <a:pt x="20369" y="41889"/>
                  <a:pt x="22243" y="43923"/>
                  <a:pt x="24384" y="46117"/>
                </a:cubicBezTo>
                <a:lnTo>
                  <a:pt x="24411" y="46171"/>
                </a:lnTo>
                <a:lnTo>
                  <a:pt x="24411" y="46144"/>
                </a:lnTo>
                <a:cubicBezTo>
                  <a:pt x="29229" y="51069"/>
                  <a:pt x="35546" y="56636"/>
                  <a:pt x="35546" y="56636"/>
                </a:cubicBezTo>
                <a:cubicBezTo>
                  <a:pt x="36108" y="57948"/>
                  <a:pt x="36670" y="59179"/>
                  <a:pt x="37205" y="60357"/>
                </a:cubicBezTo>
                <a:lnTo>
                  <a:pt x="37205" y="60384"/>
                </a:lnTo>
                <a:lnTo>
                  <a:pt x="37205" y="60384"/>
                </a:lnTo>
                <a:cubicBezTo>
                  <a:pt x="39694" y="65844"/>
                  <a:pt x="41514" y="69537"/>
                  <a:pt x="41514" y="69537"/>
                </a:cubicBezTo>
                <a:lnTo>
                  <a:pt x="37205" y="60116"/>
                </a:lnTo>
                <a:lnTo>
                  <a:pt x="39293" y="53639"/>
                </a:lnTo>
                <a:lnTo>
                  <a:pt x="41113" y="52943"/>
                </a:lnTo>
                <a:cubicBezTo>
                  <a:pt x="50079" y="53264"/>
                  <a:pt x="51391" y="47001"/>
                  <a:pt x="51391" y="47001"/>
                </a:cubicBezTo>
                <a:cubicBezTo>
                  <a:pt x="44994" y="46920"/>
                  <a:pt x="40149" y="52889"/>
                  <a:pt x="40149" y="528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450" y="1334700"/>
            <a:ext cx="4134850" cy="34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